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4"/>
    <p:sldMasterId id="2147483947" r:id="rId5"/>
  </p:sldMasterIdLst>
  <p:notesMasterIdLst>
    <p:notesMasterId r:id="rId17"/>
  </p:notesMasterIdLst>
  <p:handoutMasterIdLst>
    <p:handoutMasterId r:id="rId18"/>
  </p:handoutMasterIdLst>
  <p:sldIdLst>
    <p:sldId id="4576" r:id="rId6"/>
    <p:sldId id="4607" r:id="rId7"/>
    <p:sldId id="4602" r:id="rId8"/>
    <p:sldId id="4620" r:id="rId9"/>
    <p:sldId id="4625" r:id="rId10"/>
    <p:sldId id="4624" r:id="rId11"/>
    <p:sldId id="4621" r:id="rId12"/>
    <p:sldId id="4622" r:id="rId13"/>
    <p:sldId id="4611" r:id="rId14"/>
    <p:sldId id="4623" r:id="rId15"/>
    <p:sldId id="4615" r:id="rId16"/>
  </p:sldIdLst>
  <p:sldSz cx="12192000" cy="6858000"/>
  <p:notesSz cx="7010400" cy="92964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42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nnett Jones, Priscilla" initials="BJP" lastIdx="1" clrIdx="0">
    <p:extLst>
      <p:ext uri="{19B8F6BF-5375-455C-9EA6-DF929625EA0E}">
        <p15:presenceInfo xmlns:p15="http://schemas.microsoft.com/office/powerpoint/2012/main" userId="S::priscilla.bennett@exac.com::038fd794-3e03-4b68-bed2-e144fc3fe31b" providerId="AD"/>
      </p:ext>
    </p:extLst>
  </p:cmAuthor>
  <p:cmAuthor id="2" name="Alford, Rob" initials="AR" lastIdx="1" clrIdx="1">
    <p:extLst>
      <p:ext uri="{19B8F6BF-5375-455C-9EA6-DF929625EA0E}">
        <p15:presenceInfo xmlns:p15="http://schemas.microsoft.com/office/powerpoint/2012/main" userId="S::rob.alford@exac.com::cd4a27c2-0c83-47d0-b5ca-54a9ddea4f8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B332"/>
    <a:srgbClr val="0072CF"/>
    <a:srgbClr val="68ACE5"/>
    <a:srgbClr val="97FBFD"/>
    <a:srgbClr val="1D1D1D"/>
    <a:srgbClr val="161616"/>
    <a:srgbClr val="1F1F1F"/>
    <a:srgbClr val="00B0F0"/>
    <a:srgbClr val="4396FB"/>
    <a:srgbClr val="146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EE249D-25EA-460C-A8B4-19E1BF55C3AA}" v="104" dt="2021-07-08T13:45:32.5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90"/>
    <p:restoredTop sz="90920"/>
  </p:normalViewPr>
  <p:slideViewPr>
    <p:cSldViewPr snapToGrid="0">
      <p:cViewPr varScale="1">
        <p:scale>
          <a:sx n="104" d="100"/>
          <a:sy n="104" d="100"/>
        </p:scale>
        <p:origin x="846" y="96"/>
      </p:cViewPr>
      <p:guideLst>
        <p:guide orient="horz" pos="2160"/>
        <p:guide pos="542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88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rner, Alyssa" userId="f30da59d-182f-4f99-8b43-17617affd675" providerId="ADAL" clId="{4CEE249D-25EA-460C-A8B4-19E1BF55C3AA}"/>
    <pc:docChg chg="undo custSel addSld delSld modSld sldOrd modMainMaster">
      <pc:chgData name="Turner, Alyssa" userId="f30da59d-182f-4f99-8b43-17617affd675" providerId="ADAL" clId="{4CEE249D-25EA-460C-A8B4-19E1BF55C3AA}" dt="2021-07-08T13:54:59.663" v="3315" actId="13926"/>
      <pc:docMkLst>
        <pc:docMk/>
      </pc:docMkLst>
      <pc:sldChg chg="del">
        <pc:chgData name="Turner, Alyssa" userId="f30da59d-182f-4f99-8b43-17617affd675" providerId="ADAL" clId="{4CEE249D-25EA-460C-A8B4-19E1BF55C3AA}" dt="2021-07-07T17:49:42.775" v="1470" actId="47"/>
        <pc:sldMkLst>
          <pc:docMk/>
          <pc:sldMk cId="1462178274" sldId="375"/>
        </pc:sldMkLst>
      </pc:sldChg>
      <pc:sldChg chg="modSp mod modTransition">
        <pc:chgData name="Turner, Alyssa" userId="f30da59d-182f-4f99-8b43-17617affd675" providerId="ADAL" clId="{4CEE249D-25EA-460C-A8B4-19E1BF55C3AA}" dt="2021-07-07T19:12:20.211" v="2561"/>
        <pc:sldMkLst>
          <pc:docMk/>
          <pc:sldMk cId="870256986" sldId="4576"/>
        </pc:sldMkLst>
        <pc:spChg chg="mod">
          <ac:chgData name="Turner, Alyssa" userId="f30da59d-182f-4f99-8b43-17617affd675" providerId="ADAL" clId="{4CEE249D-25EA-460C-A8B4-19E1BF55C3AA}" dt="2021-07-07T15:16:27.740" v="142" actId="403"/>
          <ac:spMkLst>
            <pc:docMk/>
            <pc:sldMk cId="870256986" sldId="4576"/>
            <ac:spMk id="2" creationId="{BAB84C70-06FC-2F4C-8C55-01AB5374E880}"/>
          </ac:spMkLst>
        </pc:spChg>
        <pc:spChg chg="mod">
          <ac:chgData name="Turner, Alyssa" userId="f30da59d-182f-4f99-8b43-17617affd675" providerId="ADAL" clId="{4CEE249D-25EA-460C-A8B4-19E1BF55C3AA}" dt="2021-07-07T15:15:56.431" v="140" actId="20577"/>
          <ac:spMkLst>
            <pc:docMk/>
            <pc:sldMk cId="870256986" sldId="4576"/>
            <ac:spMk id="3" creationId="{0CFFDFE8-31C5-5343-98EA-0D1538237CF5}"/>
          </ac:spMkLst>
        </pc:spChg>
      </pc:sldChg>
      <pc:sldChg chg="del">
        <pc:chgData name="Turner, Alyssa" userId="f30da59d-182f-4f99-8b43-17617affd675" providerId="ADAL" clId="{4CEE249D-25EA-460C-A8B4-19E1BF55C3AA}" dt="2021-07-07T19:07:22.831" v="2480" actId="47"/>
        <pc:sldMkLst>
          <pc:docMk/>
          <pc:sldMk cId="865042093" sldId="4583"/>
        </pc:sldMkLst>
      </pc:sldChg>
      <pc:sldChg chg="del">
        <pc:chgData name="Turner, Alyssa" userId="f30da59d-182f-4f99-8b43-17617affd675" providerId="ADAL" clId="{4CEE249D-25EA-460C-A8B4-19E1BF55C3AA}" dt="2021-07-07T17:49:28.059" v="1466" actId="47"/>
        <pc:sldMkLst>
          <pc:docMk/>
          <pc:sldMk cId="962362755" sldId="4601"/>
        </pc:sldMkLst>
      </pc:sldChg>
      <pc:sldChg chg="addSp delSp modSp add del mod ord modTransition">
        <pc:chgData name="Turner, Alyssa" userId="f30da59d-182f-4f99-8b43-17617affd675" providerId="ADAL" clId="{4CEE249D-25EA-460C-A8B4-19E1BF55C3AA}" dt="2021-07-08T13:40:16.714" v="3134" actId="27918"/>
        <pc:sldMkLst>
          <pc:docMk/>
          <pc:sldMk cId="3501503248" sldId="4602"/>
        </pc:sldMkLst>
        <pc:spChg chg="mod">
          <ac:chgData name="Turner, Alyssa" userId="f30da59d-182f-4f99-8b43-17617affd675" providerId="ADAL" clId="{4CEE249D-25EA-460C-A8B4-19E1BF55C3AA}" dt="2021-07-08T12:56:51.702" v="2609" actId="1038"/>
          <ac:spMkLst>
            <pc:docMk/>
            <pc:sldMk cId="3501503248" sldId="4602"/>
            <ac:spMk id="2" creationId="{450524F0-CDB3-4BD7-9C59-40933AFBA2BD}"/>
          </ac:spMkLst>
        </pc:spChg>
        <pc:spChg chg="add del mod">
          <ac:chgData name="Turner, Alyssa" userId="f30da59d-182f-4f99-8b43-17617affd675" providerId="ADAL" clId="{4CEE249D-25EA-460C-A8B4-19E1BF55C3AA}" dt="2021-07-07T15:55:10.438" v="716"/>
          <ac:spMkLst>
            <pc:docMk/>
            <pc:sldMk cId="3501503248" sldId="4602"/>
            <ac:spMk id="3" creationId="{7103FD34-1309-4837-AF55-162F5B297576}"/>
          </ac:spMkLst>
        </pc:spChg>
        <pc:spChg chg="del">
          <ac:chgData name="Turner, Alyssa" userId="f30da59d-182f-4f99-8b43-17617affd675" providerId="ADAL" clId="{4CEE249D-25EA-460C-A8B4-19E1BF55C3AA}" dt="2021-07-07T15:36:35.774" v="603" actId="478"/>
          <ac:spMkLst>
            <pc:docMk/>
            <pc:sldMk cId="3501503248" sldId="4602"/>
            <ac:spMk id="4" creationId="{088C4B93-2D7E-4126-B970-BC33AFD0A739}"/>
          </ac:spMkLst>
        </pc:spChg>
        <pc:graphicFrameChg chg="add mod">
          <ac:chgData name="Turner, Alyssa" userId="f30da59d-182f-4f99-8b43-17617affd675" providerId="ADAL" clId="{4CEE249D-25EA-460C-A8B4-19E1BF55C3AA}" dt="2021-07-07T17:48:40.326" v="1461" actId="207"/>
          <ac:graphicFrameMkLst>
            <pc:docMk/>
            <pc:sldMk cId="3501503248" sldId="4602"/>
            <ac:graphicFrameMk id="5" creationId="{4D42A518-DBCF-4A89-B476-C7F2E0D8BBD3}"/>
          </ac:graphicFrameMkLst>
        </pc:graphicFrameChg>
        <pc:graphicFrameChg chg="add del mod">
          <ac:chgData name="Turner, Alyssa" userId="f30da59d-182f-4f99-8b43-17617affd675" providerId="ADAL" clId="{4CEE249D-25EA-460C-A8B4-19E1BF55C3AA}" dt="2021-07-07T15:38:51.456" v="691"/>
          <ac:graphicFrameMkLst>
            <pc:docMk/>
            <pc:sldMk cId="3501503248" sldId="4602"/>
            <ac:graphicFrameMk id="6" creationId="{1A6B89CD-B034-4C7C-84D0-D50DAA036542}"/>
          </ac:graphicFrameMkLst>
        </pc:graphicFrameChg>
        <pc:graphicFrameChg chg="del">
          <ac:chgData name="Turner, Alyssa" userId="f30da59d-182f-4f99-8b43-17617affd675" providerId="ADAL" clId="{4CEE249D-25EA-460C-A8B4-19E1BF55C3AA}" dt="2021-07-07T15:36:32.840" v="602" actId="478"/>
          <ac:graphicFrameMkLst>
            <pc:docMk/>
            <pc:sldMk cId="3501503248" sldId="4602"/>
            <ac:graphicFrameMk id="7" creationId="{EA411E9D-3294-8347-8C4D-5D93D6DA9DD4}"/>
          </ac:graphicFrameMkLst>
        </pc:graphicFrameChg>
      </pc:sldChg>
      <pc:sldChg chg="addSp delSp modSp mod ord modTransition modNotesTx">
        <pc:chgData name="Turner, Alyssa" userId="f30da59d-182f-4f99-8b43-17617affd675" providerId="ADAL" clId="{4CEE249D-25EA-460C-A8B4-19E1BF55C3AA}" dt="2021-07-08T13:34:22.632" v="3125"/>
        <pc:sldMkLst>
          <pc:docMk/>
          <pc:sldMk cId="114908652" sldId="4607"/>
        </pc:sldMkLst>
        <pc:spChg chg="mod">
          <ac:chgData name="Turner, Alyssa" userId="f30da59d-182f-4f99-8b43-17617affd675" providerId="ADAL" clId="{4CEE249D-25EA-460C-A8B4-19E1BF55C3AA}" dt="2021-07-08T12:55:56.257" v="2564"/>
          <ac:spMkLst>
            <pc:docMk/>
            <pc:sldMk cId="114908652" sldId="4607"/>
            <ac:spMk id="2" creationId="{9A20384A-D955-6749-A73C-043E4AC0AFA7}"/>
          </ac:spMkLst>
        </pc:spChg>
        <pc:spChg chg="add del mod">
          <ac:chgData name="Turner, Alyssa" userId="f30da59d-182f-4f99-8b43-17617affd675" providerId="ADAL" clId="{4CEE249D-25EA-460C-A8B4-19E1BF55C3AA}" dt="2021-07-08T12:56:05.545" v="2566" actId="478"/>
          <ac:spMkLst>
            <pc:docMk/>
            <pc:sldMk cId="114908652" sldId="4607"/>
            <ac:spMk id="3" creationId="{4F308560-25D0-4DE2-B0F7-EE93B588E63C}"/>
          </ac:spMkLst>
        </pc:spChg>
        <pc:spChg chg="mod">
          <ac:chgData name="Turner, Alyssa" userId="f30da59d-182f-4f99-8b43-17617affd675" providerId="ADAL" clId="{4CEE249D-25EA-460C-A8B4-19E1BF55C3AA}" dt="2021-07-07T15:33:33.600" v="597" actId="1076"/>
          <ac:spMkLst>
            <pc:docMk/>
            <pc:sldMk cId="114908652" sldId="4607"/>
            <ac:spMk id="4" creationId="{8761521D-C908-4F44-86C3-1113862ECD51}"/>
          </ac:spMkLst>
        </pc:spChg>
        <pc:spChg chg="add del mod">
          <ac:chgData name="Turner, Alyssa" userId="f30da59d-182f-4f99-8b43-17617affd675" providerId="ADAL" clId="{4CEE249D-25EA-460C-A8B4-19E1BF55C3AA}" dt="2021-07-08T12:56:04.245" v="2565" actId="478"/>
          <ac:spMkLst>
            <pc:docMk/>
            <pc:sldMk cId="114908652" sldId="4607"/>
            <ac:spMk id="5" creationId="{3AEE0A9B-AF26-4A1D-9343-62C4E49F315D}"/>
          </ac:spMkLst>
        </pc:spChg>
        <pc:spChg chg="del">
          <ac:chgData name="Turner, Alyssa" userId="f30da59d-182f-4f99-8b43-17617affd675" providerId="ADAL" clId="{4CEE249D-25EA-460C-A8B4-19E1BF55C3AA}" dt="2021-07-07T15:29:44.723" v="543" actId="478"/>
          <ac:spMkLst>
            <pc:docMk/>
            <pc:sldMk cId="114908652" sldId="4607"/>
            <ac:spMk id="11" creationId="{C584BD0D-19BF-47FE-BC4E-BAED44FC74CB}"/>
          </ac:spMkLst>
        </pc:spChg>
        <pc:spChg chg="del">
          <ac:chgData name="Turner, Alyssa" userId="f30da59d-182f-4f99-8b43-17617affd675" providerId="ADAL" clId="{4CEE249D-25EA-460C-A8B4-19E1BF55C3AA}" dt="2021-07-07T15:29:14.700" v="534" actId="478"/>
          <ac:spMkLst>
            <pc:docMk/>
            <pc:sldMk cId="114908652" sldId="4607"/>
            <ac:spMk id="12" creationId="{C3D428E4-F1E2-4F3F-BC80-ED7B00EEB0A9}"/>
          </ac:spMkLst>
        </pc:spChg>
        <pc:spChg chg="del">
          <ac:chgData name="Turner, Alyssa" userId="f30da59d-182f-4f99-8b43-17617affd675" providerId="ADAL" clId="{4CEE249D-25EA-460C-A8B4-19E1BF55C3AA}" dt="2021-07-07T15:28:37.351" v="523" actId="478"/>
          <ac:spMkLst>
            <pc:docMk/>
            <pc:sldMk cId="114908652" sldId="4607"/>
            <ac:spMk id="13" creationId="{C808C826-0BA2-48F1-BD7C-CADA3C12D2C2}"/>
          </ac:spMkLst>
        </pc:spChg>
        <pc:spChg chg="del">
          <ac:chgData name="Turner, Alyssa" userId="f30da59d-182f-4f99-8b43-17617affd675" providerId="ADAL" clId="{4CEE249D-25EA-460C-A8B4-19E1BF55C3AA}" dt="2021-07-07T15:25:13.447" v="475" actId="478"/>
          <ac:spMkLst>
            <pc:docMk/>
            <pc:sldMk cId="114908652" sldId="4607"/>
            <ac:spMk id="17" creationId="{221B1443-439B-8643-8F7A-3EEC655875F3}"/>
          </ac:spMkLst>
        </pc:spChg>
        <pc:spChg chg="del">
          <ac:chgData name="Turner, Alyssa" userId="f30da59d-182f-4f99-8b43-17617affd675" providerId="ADAL" clId="{4CEE249D-25EA-460C-A8B4-19E1BF55C3AA}" dt="2021-07-07T15:25:11.117" v="474" actId="478"/>
          <ac:spMkLst>
            <pc:docMk/>
            <pc:sldMk cId="114908652" sldId="4607"/>
            <ac:spMk id="20" creationId="{B1A6076D-F078-0747-ABED-6FBF1A8CD3D7}"/>
          </ac:spMkLst>
        </pc:spChg>
        <pc:spChg chg="del">
          <ac:chgData name="Turner, Alyssa" userId="f30da59d-182f-4f99-8b43-17617affd675" providerId="ADAL" clId="{4CEE249D-25EA-460C-A8B4-19E1BF55C3AA}" dt="2021-07-07T15:25:06.719" v="472" actId="478"/>
          <ac:spMkLst>
            <pc:docMk/>
            <pc:sldMk cId="114908652" sldId="4607"/>
            <ac:spMk id="22" creationId="{48A4F014-3500-7949-B451-16E5C8A46D02}"/>
          </ac:spMkLst>
        </pc:spChg>
        <pc:spChg chg="del">
          <ac:chgData name="Turner, Alyssa" userId="f30da59d-182f-4f99-8b43-17617affd675" providerId="ADAL" clId="{4CEE249D-25EA-460C-A8B4-19E1BF55C3AA}" dt="2021-07-07T15:25:17.554" v="477" actId="478"/>
          <ac:spMkLst>
            <pc:docMk/>
            <pc:sldMk cId="114908652" sldId="4607"/>
            <ac:spMk id="23" creationId="{F373509D-C2F2-2744-AF5E-A1B9711EC8E3}"/>
          </ac:spMkLst>
        </pc:spChg>
        <pc:spChg chg="add mod">
          <ac:chgData name="Turner, Alyssa" userId="f30da59d-182f-4f99-8b43-17617affd675" providerId="ADAL" clId="{4CEE249D-25EA-460C-A8B4-19E1BF55C3AA}" dt="2021-07-07T15:33:33.600" v="597" actId="1076"/>
          <ac:spMkLst>
            <pc:docMk/>
            <pc:sldMk cId="114908652" sldId="4607"/>
            <ac:spMk id="25" creationId="{961753CB-D98A-463E-A1D0-34B1BAE0F201}"/>
          </ac:spMkLst>
        </pc:spChg>
        <pc:spChg chg="add mod">
          <ac:chgData name="Turner, Alyssa" userId="f30da59d-182f-4f99-8b43-17617affd675" providerId="ADAL" clId="{4CEE249D-25EA-460C-A8B4-19E1BF55C3AA}" dt="2021-07-07T15:33:33.600" v="597" actId="1076"/>
          <ac:spMkLst>
            <pc:docMk/>
            <pc:sldMk cId="114908652" sldId="4607"/>
            <ac:spMk id="26" creationId="{8FF0B758-5836-47FB-9527-F7B686BE8EBA}"/>
          </ac:spMkLst>
        </pc:spChg>
        <pc:spChg chg="add mod">
          <ac:chgData name="Turner, Alyssa" userId="f30da59d-182f-4f99-8b43-17617affd675" providerId="ADAL" clId="{4CEE249D-25EA-460C-A8B4-19E1BF55C3AA}" dt="2021-07-07T15:33:33.600" v="597" actId="1076"/>
          <ac:spMkLst>
            <pc:docMk/>
            <pc:sldMk cId="114908652" sldId="4607"/>
            <ac:spMk id="27" creationId="{3543DA73-6F14-4C21-A140-3AC8995BBA1C}"/>
          </ac:spMkLst>
        </pc:spChg>
        <pc:spChg chg="mod">
          <ac:chgData name="Turner, Alyssa" userId="f30da59d-182f-4f99-8b43-17617affd675" providerId="ADAL" clId="{4CEE249D-25EA-460C-A8B4-19E1BF55C3AA}" dt="2021-07-07T15:33:50.493" v="598" actId="403"/>
          <ac:spMkLst>
            <pc:docMk/>
            <pc:sldMk cId="114908652" sldId="4607"/>
            <ac:spMk id="38" creationId="{019D1C67-0B0A-6B41-B56E-6D4389109862}"/>
          </ac:spMkLst>
        </pc:spChg>
        <pc:spChg chg="mod">
          <ac:chgData name="Turner, Alyssa" userId="f30da59d-182f-4f99-8b43-17617affd675" providerId="ADAL" clId="{4CEE249D-25EA-460C-A8B4-19E1BF55C3AA}" dt="2021-07-07T15:33:57.256" v="600" actId="403"/>
          <ac:spMkLst>
            <pc:docMk/>
            <pc:sldMk cId="114908652" sldId="4607"/>
            <ac:spMk id="39" creationId="{A55E5558-7265-3140-9F60-F5EEC3C1DA19}"/>
          </ac:spMkLst>
        </pc:spChg>
        <pc:spChg chg="mod">
          <ac:chgData name="Turner, Alyssa" userId="f30da59d-182f-4f99-8b43-17617affd675" providerId="ADAL" clId="{4CEE249D-25EA-460C-A8B4-19E1BF55C3AA}" dt="2021-07-07T15:33:59.878" v="601" actId="403"/>
          <ac:spMkLst>
            <pc:docMk/>
            <pc:sldMk cId="114908652" sldId="4607"/>
            <ac:spMk id="40" creationId="{01A6ECA7-3D03-3049-8ABC-694C74B65AB7}"/>
          </ac:spMkLst>
        </pc:spChg>
        <pc:spChg chg="mod">
          <ac:chgData name="Turner, Alyssa" userId="f30da59d-182f-4f99-8b43-17617affd675" providerId="ADAL" clId="{4CEE249D-25EA-460C-A8B4-19E1BF55C3AA}" dt="2021-07-07T15:33:53.963" v="599" actId="403"/>
          <ac:spMkLst>
            <pc:docMk/>
            <pc:sldMk cId="114908652" sldId="4607"/>
            <ac:spMk id="43" creationId="{EF9AC9C6-7118-BF4A-A40C-AC7EA6F7179E}"/>
          </ac:spMkLst>
        </pc:spChg>
        <pc:picChg chg="del">
          <ac:chgData name="Turner, Alyssa" userId="f30da59d-182f-4f99-8b43-17617affd675" providerId="ADAL" clId="{4CEE249D-25EA-460C-A8B4-19E1BF55C3AA}" dt="2021-07-07T15:25:15.630" v="476" actId="478"/>
          <ac:picMkLst>
            <pc:docMk/>
            <pc:sldMk cId="114908652" sldId="4607"/>
            <ac:picMk id="5" creationId="{D27019C0-2856-5B4B-822A-0A3ADF897B03}"/>
          </ac:picMkLst>
        </pc:picChg>
        <pc:picChg chg="mod">
          <ac:chgData name="Turner, Alyssa" userId="f30da59d-182f-4f99-8b43-17617affd675" providerId="ADAL" clId="{4CEE249D-25EA-460C-A8B4-19E1BF55C3AA}" dt="2021-07-07T15:33:33.600" v="597" actId="1076"/>
          <ac:picMkLst>
            <pc:docMk/>
            <pc:sldMk cId="114908652" sldId="4607"/>
            <ac:picMk id="6" creationId="{26C7EE96-FB8C-45CA-A9F0-6E5BE4C49CC6}"/>
          </ac:picMkLst>
        </pc:picChg>
        <pc:picChg chg="del mod">
          <ac:chgData name="Turner, Alyssa" userId="f30da59d-182f-4f99-8b43-17617affd675" providerId="ADAL" clId="{4CEE249D-25EA-460C-A8B4-19E1BF55C3AA}" dt="2021-07-07T15:28:27.430" v="520" actId="478"/>
          <ac:picMkLst>
            <pc:docMk/>
            <pc:sldMk cId="114908652" sldId="4607"/>
            <ac:picMk id="8" creationId="{BE3157CC-8640-41E0-8575-39045C571028}"/>
          </ac:picMkLst>
        </pc:picChg>
        <pc:picChg chg="add del mod">
          <ac:chgData name="Turner, Alyssa" userId="f30da59d-182f-4f99-8b43-17617affd675" providerId="ADAL" clId="{4CEE249D-25EA-460C-A8B4-19E1BF55C3AA}" dt="2021-07-07T15:33:33.600" v="597" actId="1076"/>
          <ac:picMkLst>
            <pc:docMk/>
            <pc:sldMk cId="114908652" sldId="4607"/>
            <ac:picMk id="9" creationId="{94109561-A57E-0B4D-BF30-90D7DA103203}"/>
          </ac:picMkLst>
        </pc:picChg>
        <pc:picChg chg="mod">
          <ac:chgData name="Turner, Alyssa" userId="f30da59d-182f-4f99-8b43-17617affd675" providerId="ADAL" clId="{4CEE249D-25EA-460C-A8B4-19E1BF55C3AA}" dt="2021-07-07T15:33:33.600" v="597" actId="1076"/>
          <ac:picMkLst>
            <pc:docMk/>
            <pc:sldMk cId="114908652" sldId="4607"/>
            <ac:picMk id="10" creationId="{067F3B6B-AE96-480A-A069-C33988BC8647}"/>
          </ac:picMkLst>
        </pc:picChg>
        <pc:picChg chg="del">
          <ac:chgData name="Turner, Alyssa" userId="f30da59d-182f-4f99-8b43-17617affd675" providerId="ADAL" clId="{4CEE249D-25EA-460C-A8B4-19E1BF55C3AA}" dt="2021-07-07T15:25:08.373" v="473" actId="478"/>
          <ac:picMkLst>
            <pc:docMk/>
            <pc:sldMk cId="114908652" sldId="4607"/>
            <ac:picMk id="15" creationId="{CC56A4F0-87C1-2D42-B51C-E98F7500010A}"/>
          </ac:picMkLst>
        </pc:picChg>
        <pc:picChg chg="mod">
          <ac:chgData name="Turner, Alyssa" userId="f30da59d-182f-4f99-8b43-17617affd675" providerId="ADAL" clId="{4CEE249D-25EA-460C-A8B4-19E1BF55C3AA}" dt="2021-07-07T15:33:33.600" v="597" actId="1076"/>
          <ac:picMkLst>
            <pc:docMk/>
            <pc:sldMk cId="114908652" sldId="4607"/>
            <ac:picMk id="18" creationId="{7FE64180-43F4-449B-AC3C-6BFB6995F2EE}"/>
          </ac:picMkLst>
        </pc:picChg>
        <pc:picChg chg="mod">
          <ac:chgData name="Turner, Alyssa" userId="f30da59d-182f-4f99-8b43-17617affd675" providerId="ADAL" clId="{4CEE249D-25EA-460C-A8B4-19E1BF55C3AA}" dt="2021-07-07T15:33:33.600" v="597" actId="1076"/>
          <ac:picMkLst>
            <pc:docMk/>
            <pc:sldMk cId="114908652" sldId="4607"/>
            <ac:picMk id="19" creationId="{0E43EFC3-D799-479F-A2C9-B3328628C260}"/>
          </ac:picMkLst>
        </pc:picChg>
        <pc:picChg chg="add mod">
          <ac:chgData name="Turner, Alyssa" userId="f30da59d-182f-4f99-8b43-17617affd675" providerId="ADAL" clId="{4CEE249D-25EA-460C-A8B4-19E1BF55C3AA}" dt="2021-07-07T15:33:33.600" v="597" actId="1076"/>
          <ac:picMkLst>
            <pc:docMk/>
            <pc:sldMk cId="114908652" sldId="4607"/>
            <ac:picMk id="24" creationId="{925181F1-88F2-4D36-8FCE-8600D3C0FF50}"/>
          </ac:picMkLst>
        </pc:picChg>
      </pc:sldChg>
      <pc:sldChg chg="del">
        <pc:chgData name="Turner, Alyssa" userId="f30da59d-182f-4f99-8b43-17617affd675" providerId="ADAL" clId="{4CEE249D-25EA-460C-A8B4-19E1BF55C3AA}" dt="2021-07-07T19:07:21.549" v="2479" actId="47"/>
        <pc:sldMkLst>
          <pc:docMk/>
          <pc:sldMk cId="3964392969" sldId="4608"/>
        </pc:sldMkLst>
      </pc:sldChg>
      <pc:sldChg chg="del">
        <pc:chgData name="Turner, Alyssa" userId="f30da59d-182f-4f99-8b43-17617affd675" providerId="ADAL" clId="{4CEE249D-25EA-460C-A8B4-19E1BF55C3AA}" dt="2021-07-07T17:49:26.041" v="1465" actId="47"/>
        <pc:sldMkLst>
          <pc:docMk/>
          <pc:sldMk cId="2855262873" sldId="4610"/>
        </pc:sldMkLst>
      </pc:sldChg>
      <pc:sldChg chg="addSp delSp modSp mod ord modTransition modNotesTx">
        <pc:chgData name="Turner, Alyssa" userId="f30da59d-182f-4f99-8b43-17617affd675" providerId="ADAL" clId="{4CEE249D-25EA-460C-A8B4-19E1BF55C3AA}" dt="2021-07-07T19:12:20.211" v="2561"/>
        <pc:sldMkLst>
          <pc:docMk/>
          <pc:sldMk cId="386490116" sldId="4611"/>
        </pc:sldMkLst>
        <pc:spChg chg="mod">
          <ac:chgData name="Turner, Alyssa" userId="f30da59d-182f-4f99-8b43-17617affd675" providerId="ADAL" clId="{4CEE249D-25EA-460C-A8B4-19E1BF55C3AA}" dt="2021-07-07T17:49:51.705" v="1478" actId="20577"/>
          <ac:spMkLst>
            <pc:docMk/>
            <pc:sldMk cId="386490116" sldId="4611"/>
            <ac:spMk id="2" creationId="{B10428A1-1C68-7641-A220-4440F7C29893}"/>
          </ac:spMkLst>
        </pc:spChg>
        <pc:spChg chg="del">
          <ac:chgData name="Turner, Alyssa" userId="f30da59d-182f-4f99-8b43-17617affd675" providerId="ADAL" clId="{4CEE249D-25EA-460C-A8B4-19E1BF55C3AA}" dt="2021-07-07T17:49:55.432" v="1479" actId="478"/>
          <ac:spMkLst>
            <pc:docMk/>
            <pc:sldMk cId="386490116" sldId="4611"/>
            <ac:spMk id="3" creationId="{B4332B33-E5D7-1846-82FB-D2BB0DF49EE4}"/>
          </ac:spMkLst>
        </pc:spChg>
        <pc:spChg chg="add del mod">
          <ac:chgData name="Turner, Alyssa" userId="f30da59d-182f-4f99-8b43-17617affd675" providerId="ADAL" clId="{4CEE249D-25EA-460C-A8B4-19E1BF55C3AA}" dt="2021-07-07T18:41:02.810" v="2021" actId="1076"/>
          <ac:spMkLst>
            <pc:docMk/>
            <pc:sldMk cId="386490116" sldId="4611"/>
            <ac:spMk id="4" creationId="{9D691B29-7B45-4316-982E-1843FFF674C2}"/>
          </ac:spMkLst>
        </pc:spChg>
        <pc:spChg chg="add mod">
          <ac:chgData name="Turner, Alyssa" userId="f30da59d-182f-4f99-8b43-17617affd675" providerId="ADAL" clId="{4CEE249D-25EA-460C-A8B4-19E1BF55C3AA}" dt="2021-07-07T18:40:59.699" v="2020" actId="1076"/>
          <ac:spMkLst>
            <pc:docMk/>
            <pc:sldMk cId="386490116" sldId="4611"/>
            <ac:spMk id="5" creationId="{80F77F3A-767C-4CE1-A52C-E5668C6D6647}"/>
          </ac:spMkLst>
        </pc:spChg>
        <pc:spChg chg="add mod">
          <ac:chgData name="Turner, Alyssa" userId="f30da59d-182f-4f99-8b43-17617affd675" providerId="ADAL" clId="{4CEE249D-25EA-460C-A8B4-19E1BF55C3AA}" dt="2021-07-07T18:40:56.938" v="2019" actId="1076"/>
          <ac:spMkLst>
            <pc:docMk/>
            <pc:sldMk cId="386490116" sldId="4611"/>
            <ac:spMk id="6" creationId="{045EF3A9-7CC8-4342-ACF2-48B4F8CEAAB8}"/>
          </ac:spMkLst>
        </pc:spChg>
        <pc:spChg chg="add mod">
          <ac:chgData name="Turner, Alyssa" userId="f30da59d-182f-4f99-8b43-17617affd675" providerId="ADAL" clId="{4CEE249D-25EA-460C-A8B4-19E1BF55C3AA}" dt="2021-07-07T17:55:07.987" v="1747" actId="1076"/>
          <ac:spMkLst>
            <pc:docMk/>
            <pc:sldMk cId="386490116" sldId="4611"/>
            <ac:spMk id="7" creationId="{56E0C55F-BF12-4F84-8A7B-B17D99BC462D}"/>
          </ac:spMkLst>
        </pc:spChg>
        <pc:spChg chg="add mod">
          <ac:chgData name="Turner, Alyssa" userId="f30da59d-182f-4f99-8b43-17617affd675" providerId="ADAL" clId="{4CEE249D-25EA-460C-A8B4-19E1BF55C3AA}" dt="2021-07-07T18:40:51.037" v="2017" actId="1076"/>
          <ac:spMkLst>
            <pc:docMk/>
            <pc:sldMk cId="386490116" sldId="4611"/>
            <ac:spMk id="8" creationId="{F9FF6AD1-9E5F-47E8-816F-81E6C2A51159}"/>
          </ac:spMkLst>
        </pc:spChg>
        <pc:spChg chg="add mod">
          <ac:chgData name="Turner, Alyssa" userId="f30da59d-182f-4f99-8b43-17617affd675" providerId="ADAL" clId="{4CEE249D-25EA-460C-A8B4-19E1BF55C3AA}" dt="2021-07-07T18:38:51.191" v="1934" actId="207"/>
          <ac:spMkLst>
            <pc:docMk/>
            <pc:sldMk cId="386490116" sldId="4611"/>
            <ac:spMk id="9" creationId="{9A95352A-AAF0-42F7-8A30-FB7DFBE91EE5}"/>
          </ac:spMkLst>
        </pc:spChg>
        <pc:spChg chg="add mod">
          <ac:chgData name="Turner, Alyssa" userId="f30da59d-182f-4f99-8b43-17617affd675" providerId="ADAL" clId="{4CEE249D-25EA-460C-A8B4-19E1BF55C3AA}" dt="2021-07-07T17:54:26.375" v="1710"/>
          <ac:spMkLst>
            <pc:docMk/>
            <pc:sldMk cId="386490116" sldId="4611"/>
            <ac:spMk id="10" creationId="{AA1CC2A6-2E8E-49CC-89A7-F20A377D88B3}"/>
          </ac:spMkLst>
        </pc:spChg>
        <pc:spChg chg="add mod">
          <ac:chgData name="Turner, Alyssa" userId="f30da59d-182f-4f99-8b43-17617affd675" providerId="ADAL" clId="{4CEE249D-25EA-460C-A8B4-19E1BF55C3AA}" dt="2021-07-07T17:58:12.441" v="1895" actId="1076"/>
          <ac:spMkLst>
            <pc:docMk/>
            <pc:sldMk cId="386490116" sldId="4611"/>
            <ac:spMk id="15" creationId="{32665F1C-5433-43B9-A02F-CEB26465316D}"/>
          </ac:spMkLst>
        </pc:spChg>
        <pc:spChg chg="add mod">
          <ac:chgData name="Turner, Alyssa" userId="f30da59d-182f-4f99-8b43-17617affd675" providerId="ADAL" clId="{4CEE249D-25EA-460C-A8B4-19E1BF55C3AA}" dt="2021-07-07T17:56:32.915" v="1800" actId="1076"/>
          <ac:spMkLst>
            <pc:docMk/>
            <pc:sldMk cId="386490116" sldId="4611"/>
            <ac:spMk id="16" creationId="{896931A1-90AC-492E-BE2C-1194D7C671A5}"/>
          </ac:spMkLst>
        </pc:spChg>
        <pc:spChg chg="add mod">
          <ac:chgData name="Turner, Alyssa" userId="f30da59d-182f-4f99-8b43-17617affd675" providerId="ADAL" clId="{4CEE249D-25EA-460C-A8B4-19E1BF55C3AA}" dt="2021-07-07T18:40:54.293" v="2018" actId="1076"/>
          <ac:spMkLst>
            <pc:docMk/>
            <pc:sldMk cId="386490116" sldId="4611"/>
            <ac:spMk id="17" creationId="{4424E839-D1AB-4518-A4B8-BA866F7EA8DD}"/>
          </ac:spMkLst>
        </pc:spChg>
        <pc:spChg chg="add mod">
          <ac:chgData name="Turner, Alyssa" userId="f30da59d-182f-4f99-8b43-17617affd675" providerId="ADAL" clId="{4CEE249D-25EA-460C-A8B4-19E1BF55C3AA}" dt="2021-07-07T17:57:12.981" v="1852" actId="1076"/>
          <ac:spMkLst>
            <pc:docMk/>
            <pc:sldMk cId="386490116" sldId="4611"/>
            <ac:spMk id="18" creationId="{95CF9A85-0B35-424B-AF23-21D57A60EF1A}"/>
          </ac:spMkLst>
        </pc:spChg>
        <pc:spChg chg="add mod">
          <ac:chgData name="Turner, Alyssa" userId="f30da59d-182f-4f99-8b43-17617affd675" providerId="ADAL" clId="{4CEE249D-25EA-460C-A8B4-19E1BF55C3AA}" dt="2021-07-07T17:58:14.965" v="1896" actId="1076"/>
          <ac:spMkLst>
            <pc:docMk/>
            <pc:sldMk cId="386490116" sldId="4611"/>
            <ac:spMk id="19" creationId="{E105C01A-7799-407E-9D52-098B9F06354E}"/>
          </ac:spMkLst>
        </pc:spChg>
        <pc:spChg chg="add mod">
          <ac:chgData name="Turner, Alyssa" userId="f30da59d-182f-4f99-8b43-17617affd675" providerId="ADAL" clId="{4CEE249D-25EA-460C-A8B4-19E1BF55C3AA}" dt="2021-07-07T18:39:29.259" v="1936" actId="207"/>
          <ac:spMkLst>
            <pc:docMk/>
            <pc:sldMk cId="386490116" sldId="4611"/>
            <ac:spMk id="20" creationId="{A8D1323F-B3A9-4838-B666-8DEEEB812906}"/>
          </ac:spMkLst>
        </pc:spChg>
        <pc:spChg chg="add mod">
          <ac:chgData name="Turner, Alyssa" userId="f30da59d-182f-4f99-8b43-17617affd675" providerId="ADAL" clId="{4CEE249D-25EA-460C-A8B4-19E1BF55C3AA}" dt="2021-07-07T18:41:05.810" v="2022" actId="1076"/>
          <ac:spMkLst>
            <pc:docMk/>
            <pc:sldMk cId="386490116" sldId="4611"/>
            <ac:spMk id="21" creationId="{CA8B1711-03ED-4AE6-821A-E179231AF674}"/>
          </ac:spMkLst>
        </pc:spChg>
        <pc:spChg chg="add mod">
          <ac:chgData name="Turner, Alyssa" userId="f30da59d-182f-4f99-8b43-17617affd675" providerId="ADAL" clId="{4CEE249D-25EA-460C-A8B4-19E1BF55C3AA}" dt="2021-07-07T18:40:26.342" v="1992" actId="20577"/>
          <ac:spMkLst>
            <pc:docMk/>
            <pc:sldMk cId="386490116" sldId="4611"/>
            <ac:spMk id="22" creationId="{CF8BD0D3-FEEF-40E6-A368-EAECE3F2D97E}"/>
          </ac:spMkLst>
        </pc:spChg>
        <pc:cxnChg chg="add mod">
          <ac:chgData name="Turner, Alyssa" userId="f30da59d-182f-4f99-8b43-17617affd675" providerId="ADAL" clId="{4CEE249D-25EA-460C-A8B4-19E1BF55C3AA}" dt="2021-07-07T17:55:44.574" v="1753" actId="14100"/>
          <ac:cxnSpMkLst>
            <pc:docMk/>
            <pc:sldMk cId="386490116" sldId="4611"/>
            <ac:cxnSpMk id="11" creationId="{02A42A05-918D-48AF-B94D-775DEC290B6F}"/>
          </ac:cxnSpMkLst>
        </pc:cxnChg>
      </pc:sldChg>
      <pc:sldChg chg="del">
        <pc:chgData name="Turner, Alyssa" userId="f30da59d-182f-4f99-8b43-17617affd675" providerId="ADAL" clId="{4CEE249D-25EA-460C-A8B4-19E1BF55C3AA}" dt="2021-07-07T17:32:27.418" v="1163" actId="47"/>
        <pc:sldMkLst>
          <pc:docMk/>
          <pc:sldMk cId="1443712217" sldId="4612"/>
        </pc:sldMkLst>
      </pc:sldChg>
      <pc:sldChg chg="del">
        <pc:chgData name="Turner, Alyssa" userId="f30da59d-182f-4f99-8b43-17617affd675" providerId="ADAL" clId="{4CEE249D-25EA-460C-A8B4-19E1BF55C3AA}" dt="2021-07-07T15:16:33.587" v="143" actId="47"/>
        <pc:sldMkLst>
          <pc:docMk/>
          <pc:sldMk cId="1307135622" sldId="4613"/>
        </pc:sldMkLst>
      </pc:sldChg>
      <pc:sldChg chg="del">
        <pc:chgData name="Turner, Alyssa" userId="f30da59d-182f-4f99-8b43-17617affd675" providerId="ADAL" clId="{4CEE249D-25EA-460C-A8B4-19E1BF55C3AA}" dt="2021-07-07T17:49:35.368" v="1468" actId="47"/>
        <pc:sldMkLst>
          <pc:docMk/>
          <pc:sldMk cId="4115310911" sldId="4614"/>
        </pc:sldMkLst>
      </pc:sldChg>
      <pc:sldChg chg="modTransition">
        <pc:chgData name="Turner, Alyssa" userId="f30da59d-182f-4f99-8b43-17617affd675" providerId="ADAL" clId="{4CEE249D-25EA-460C-A8B4-19E1BF55C3AA}" dt="2021-07-07T19:12:20.211" v="2561"/>
        <pc:sldMkLst>
          <pc:docMk/>
          <pc:sldMk cId="2608327376" sldId="4615"/>
        </pc:sldMkLst>
      </pc:sldChg>
      <pc:sldChg chg="del">
        <pc:chgData name="Turner, Alyssa" userId="f30da59d-182f-4f99-8b43-17617affd675" providerId="ADAL" clId="{4CEE249D-25EA-460C-A8B4-19E1BF55C3AA}" dt="2021-07-07T17:32:25.312" v="1162" actId="47"/>
        <pc:sldMkLst>
          <pc:docMk/>
          <pc:sldMk cId="394163942" sldId="4616"/>
        </pc:sldMkLst>
      </pc:sldChg>
      <pc:sldChg chg="del">
        <pc:chgData name="Turner, Alyssa" userId="f30da59d-182f-4f99-8b43-17617affd675" providerId="ADAL" clId="{4CEE249D-25EA-460C-A8B4-19E1BF55C3AA}" dt="2021-07-07T17:49:36.867" v="1469" actId="47"/>
        <pc:sldMkLst>
          <pc:docMk/>
          <pc:sldMk cId="3522520217" sldId="4617"/>
        </pc:sldMkLst>
      </pc:sldChg>
      <pc:sldChg chg="del">
        <pc:chgData name="Turner, Alyssa" userId="f30da59d-182f-4f99-8b43-17617affd675" providerId="ADAL" clId="{4CEE249D-25EA-460C-A8B4-19E1BF55C3AA}" dt="2021-07-07T17:49:12.760" v="1462" actId="47"/>
        <pc:sldMkLst>
          <pc:docMk/>
          <pc:sldMk cId="2367781025" sldId="4618"/>
        </pc:sldMkLst>
      </pc:sldChg>
      <pc:sldChg chg="del">
        <pc:chgData name="Turner, Alyssa" userId="f30da59d-182f-4f99-8b43-17617affd675" providerId="ADAL" clId="{4CEE249D-25EA-460C-A8B4-19E1BF55C3AA}" dt="2021-07-07T17:49:30.061" v="1467" actId="47"/>
        <pc:sldMkLst>
          <pc:docMk/>
          <pc:sldMk cId="3244103474" sldId="4619"/>
        </pc:sldMkLst>
      </pc:sldChg>
      <pc:sldChg chg="addSp delSp modSp new mod ord modTransition">
        <pc:chgData name="Turner, Alyssa" userId="f30da59d-182f-4f99-8b43-17617affd675" providerId="ADAL" clId="{4CEE249D-25EA-460C-A8B4-19E1BF55C3AA}" dt="2021-07-08T13:31:28.851" v="3119"/>
        <pc:sldMkLst>
          <pc:docMk/>
          <pc:sldMk cId="2422099924" sldId="4620"/>
        </pc:sldMkLst>
        <pc:spChg chg="add del mod">
          <ac:chgData name="Turner, Alyssa" userId="f30da59d-182f-4f99-8b43-17617affd675" providerId="ADAL" clId="{4CEE249D-25EA-460C-A8B4-19E1BF55C3AA}" dt="2021-07-07T15:55:35.476" v="717"/>
          <ac:spMkLst>
            <pc:docMk/>
            <pc:sldMk cId="2422099924" sldId="4620"/>
            <ac:spMk id="2" creationId="{6EC26B80-1F1E-456A-AF6D-72CD24D66017}"/>
          </ac:spMkLst>
        </pc:spChg>
        <pc:spChg chg="add del mod">
          <ac:chgData name="Turner, Alyssa" userId="f30da59d-182f-4f99-8b43-17617affd675" providerId="ADAL" clId="{4CEE249D-25EA-460C-A8B4-19E1BF55C3AA}" dt="2021-07-07T15:56:41.487" v="809" actId="478"/>
          <ac:spMkLst>
            <pc:docMk/>
            <pc:sldMk cId="2422099924" sldId="4620"/>
            <ac:spMk id="3" creationId="{58954877-3385-49F0-A717-5AFF89FD288C}"/>
          </ac:spMkLst>
        </pc:spChg>
        <pc:spChg chg="add mod">
          <ac:chgData name="Turner, Alyssa" userId="f30da59d-182f-4f99-8b43-17617affd675" providerId="ADAL" clId="{4CEE249D-25EA-460C-A8B4-19E1BF55C3AA}" dt="2021-07-07T16:02:02.176" v="841" actId="207"/>
          <ac:spMkLst>
            <pc:docMk/>
            <pc:sldMk cId="2422099924" sldId="4620"/>
            <ac:spMk id="4" creationId="{0DA3018B-E0C5-490C-B700-706B4867102C}"/>
          </ac:spMkLst>
        </pc:spChg>
        <pc:spChg chg="add del mod">
          <ac:chgData name="Turner, Alyssa" userId="f30da59d-182f-4f99-8b43-17617affd675" providerId="ADAL" clId="{4CEE249D-25EA-460C-A8B4-19E1BF55C3AA}" dt="2021-07-07T15:57:24.487" v="819" actId="478"/>
          <ac:spMkLst>
            <pc:docMk/>
            <pc:sldMk cId="2422099924" sldId="4620"/>
            <ac:spMk id="5" creationId="{6AEF384E-F5C9-4CB0-9BD8-644E5042616D}"/>
          </ac:spMkLst>
        </pc:spChg>
        <pc:spChg chg="add del mod">
          <ac:chgData name="Turner, Alyssa" userId="f30da59d-182f-4f99-8b43-17617affd675" providerId="ADAL" clId="{4CEE249D-25EA-460C-A8B4-19E1BF55C3AA}" dt="2021-07-07T15:57:22.614" v="818" actId="478"/>
          <ac:spMkLst>
            <pc:docMk/>
            <pc:sldMk cId="2422099924" sldId="4620"/>
            <ac:spMk id="7" creationId="{85B582D9-3EE9-473E-B42F-B94A300B114D}"/>
          </ac:spMkLst>
        </pc:spChg>
        <pc:cxnChg chg="add mod">
          <ac:chgData name="Turner, Alyssa" userId="f30da59d-182f-4f99-8b43-17617affd675" providerId="ADAL" clId="{4CEE249D-25EA-460C-A8B4-19E1BF55C3AA}" dt="2021-07-07T16:01:38.817" v="840" actId="1076"/>
          <ac:cxnSpMkLst>
            <pc:docMk/>
            <pc:sldMk cId="2422099924" sldId="4620"/>
            <ac:cxnSpMk id="9" creationId="{8C5A8CDD-0F6E-4671-8687-CE1D139C4F4D}"/>
          </ac:cxnSpMkLst>
        </pc:cxnChg>
      </pc:sldChg>
      <pc:sldChg chg="addSp delSp modSp new mod modTransition">
        <pc:chgData name="Turner, Alyssa" userId="f30da59d-182f-4f99-8b43-17617affd675" providerId="ADAL" clId="{4CEE249D-25EA-460C-A8B4-19E1BF55C3AA}" dt="2021-07-07T19:12:20.211" v="2561"/>
        <pc:sldMkLst>
          <pc:docMk/>
          <pc:sldMk cId="1994122732" sldId="4621"/>
        </pc:sldMkLst>
        <pc:spChg chg="del">
          <ac:chgData name="Turner, Alyssa" userId="f30da59d-182f-4f99-8b43-17617affd675" providerId="ADAL" clId="{4CEE249D-25EA-460C-A8B4-19E1BF55C3AA}" dt="2021-07-07T16:04:04.335" v="843"/>
          <ac:spMkLst>
            <pc:docMk/>
            <pc:sldMk cId="1994122732" sldId="4621"/>
            <ac:spMk id="2" creationId="{108F1998-B728-4467-B939-EE6D9EA5D94F}"/>
          </ac:spMkLst>
        </pc:spChg>
        <pc:spChg chg="del">
          <ac:chgData name="Turner, Alyssa" userId="f30da59d-182f-4f99-8b43-17617affd675" providerId="ADAL" clId="{4CEE249D-25EA-460C-A8B4-19E1BF55C3AA}" dt="2021-07-07T16:04:04.335" v="843"/>
          <ac:spMkLst>
            <pc:docMk/>
            <pc:sldMk cId="1994122732" sldId="4621"/>
            <ac:spMk id="3" creationId="{41C55788-7793-425A-9328-971E4C40621D}"/>
          </ac:spMkLst>
        </pc:spChg>
        <pc:spChg chg="del">
          <ac:chgData name="Turner, Alyssa" userId="f30da59d-182f-4f99-8b43-17617affd675" providerId="ADAL" clId="{4CEE249D-25EA-460C-A8B4-19E1BF55C3AA}" dt="2021-07-07T16:04:04.335" v="843"/>
          <ac:spMkLst>
            <pc:docMk/>
            <pc:sldMk cId="1994122732" sldId="4621"/>
            <ac:spMk id="4" creationId="{C88B74E2-6BF0-4844-B190-3F9669634EE8}"/>
          </ac:spMkLst>
        </pc:spChg>
        <pc:spChg chg="add mod">
          <ac:chgData name="Turner, Alyssa" userId="f30da59d-182f-4f99-8b43-17617affd675" providerId="ADAL" clId="{4CEE249D-25EA-460C-A8B4-19E1BF55C3AA}" dt="2021-07-07T16:08:37.533" v="1158" actId="403"/>
          <ac:spMkLst>
            <pc:docMk/>
            <pc:sldMk cId="1994122732" sldId="4621"/>
            <ac:spMk id="5" creationId="{CF8453A4-3E04-409D-9490-33C0A123CFC3}"/>
          </ac:spMkLst>
        </pc:spChg>
        <pc:spChg chg="add mod">
          <ac:chgData name="Turner, Alyssa" userId="f30da59d-182f-4f99-8b43-17617affd675" providerId="ADAL" clId="{4CEE249D-25EA-460C-A8B4-19E1BF55C3AA}" dt="2021-07-07T18:42:04.722" v="2049" actId="20577"/>
          <ac:spMkLst>
            <pc:docMk/>
            <pc:sldMk cId="1994122732" sldId="4621"/>
            <ac:spMk id="6" creationId="{F96D46DC-9C2B-4128-9BA2-0EFFB4E20636}"/>
          </ac:spMkLst>
        </pc:spChg>
        <pc:spChg chg="add del mod">
          <ac:chgData name="Turner, Alyssa" userId="f30da59d-182f-4f99-8b43-17617affd675" providerId="ADAL" clId="{4CEE249D-25EA-460C-A8B4-19E1BF55C3AA}" dt="2021-07-07T16:04:28.496" v="845" actId="478"/>
          <ac:spMkLst>
            <pc:docMk/>
            <pc:sldMk cId="1994122732" sldId="4621"/>
            <ac:spMk id="7" creationId="{3D106E0D-0CF1-479A-A035-0CFD793A2E2C}"/>
          </ac:spMkLst>
        </pc:spChg>
        <pc:cxnChg chg="add mod">
          <ac:chgData name="Turner, Alyssa" userId="f30da59d-182f-4f99-8b43-17617affd675" providerId="ADAL" clId="{4CEE249D-25EA-460C-A8B4-19E1BF55C3AA}" dt="2021-07-07T16:07:54.886" v="1152" actId="1076"/>
          <ac:cxnSpMkLst>
            <pc:docMk/>
            <pc:sldMk cId="1994122732" sldId="4621"/>
            <ac:cxnSpMk id="8" creationId="{4A19B32B-36B4-400E-B4DA-89A04D91A993}"/>
          </ac:cxnSpMkLst>
        </pc:cxnChg>
      </pc:sldChg>
      <pc:sldChg chg="addSp delSp modSp add mod ord modTransition modNotesTx">
        <pc:chgData name="Turner, Alyssa" userId="f30da59d-182f-4f99-8b43-17617affd675" providerId="ADAL" clId="{4CEE249D-25EA-460C-A8B4-19E1BF55C3AA}" dt="2021-07-08T12:56:33.550" v="2572" actId="478"/>
        <pc:sldMkLst>
          <pc:docMk/>
          <pc:sldMk cId="2953363650" sldId="4622"/>
        </pc:sldMkLst>
        <pc:spChg chg="mod">
          <ac:chgData name="Turner, Alyssa" userId="f30da59d-182f-4f99-8b43-17617affd675" providerId="ADAL" clId="{4CEE249D-25EA-460C-A8B4-19E1BF55C3AA}" dt="2021-07-08T12:56:29.204" v="2571"/>
          <ac:spMkLst>
            <pc:docMk/>
            <pc:sldMk cId="2953363650" sldId="4622"/>
            <ac:spMk id="2" creationId="{9A20384A-D955-6749-A73C-043E4AC0AFA7}"/>
          </ac:spMkLst>
        </pc:spChg>
        <pc:spChg chg="add del mod">
          <ac:chgData name="Turner, Alyssa" userId="f30da59d-182f-4f99-8b43-17617affd675" providerId="ADAL" clId="{4CEE249D-25EA-460C-A8B4-19E1BF55C3AA}" dt="2021-07-08T12:56:33.550" v="2572" actId="478"/>
          <ac:spMkLst>
            <pc:docMk/>
            <pc:sldMk cId="2953363650" sldId="4622"/>
            <ac:spMk id="3" creationId="{B87A77C5-8F6B-44DC-8D57-8060DE338C37}"/>
          </ac:spMkLst>
        </pc:spChg>
        <pc:spChg chg="del">
          <ac:chgData name="Turner, Alyssa" userId="f30da59d-182f-4f99-8b43-17617affd675" providerId="ADAL" clId="{4CEE249D-25EA-460C-A8B4-19E1BF55C3AA}" dt="2021-07-07T17:33:34.357" v="1197" actId="478"/>
          <ac:spMkLst>
            <pc:docMk/>
            <pc:sldMk cId="2953363650" sldId="4622"/>
            <ac:spMk id="4" creationId="{8761521D-C908-4F44-86C3-1113862ECD51}"/>
          </ac:spMkLst>
        </pc:spChg>
        <pc:spChg chg="add del mod">
          <ac:chgData name="Turner, Alyssa" userId="f30da59d-182f-4f99-8b43-17617affd675" providerId="ADAL" clId="{4CEE249D-25EA-460C-A8B4-19E1BF55C3AA}" dt="2021-07-07T17:34:02.275" v="1210"/>
          <ac:spMkLst>
            <pc:docMk/>
            <pc:sldMk cId="2953363650" sldId="4622"/>
            <ac:spMk id="17" creationId="{A27A790E-DE54-4034-AC46-CF5E17113A19}"/>
          </ac:spMkLst>
        </pc:spChg>
        <pc:spChg chg="add mod">
          <ac:chgData name="Turner, Alyssa" userId="f30da59d-182f-4f99-8b43-17617affd675" providerId="ADAL" clId="{4CEE249D-25EA-460C-A8B4-19E1BF55C3AA}" dt="2021-07-07T17:43:51.299" v="1460" actId="1076"/>
          <ac:spMkLst>
            <pc:docMk/>
            <pc:sldMk cId="2953363650" sldId="4622"/>
            <ac:spMk id="20" creationId="{4E1D61DA-BC9C-4D21-8578-3D553BE79E29}"/>
          </ac:spMkLst>
        </pc:spChg>
        <pc:spChg chg="add mod">
          <ac:chgData name="Turner, Alyssa" userId="f30da59d-182f-4f99-8b43-17617affd675" providerId="ADAL" clId="{4CEE249D-25EA-460C-A8B4-19E1BF55C3AA}" dt="2021-07-07T17:43:51.299" v="1460" actId="1076"/>
          <ac:spMkLst>
            <pc:docMk/>
            <pc:sldMk cId="2953363650" sldId="4622"/>
            <ac:spMk id="21" creationId="{C52FD22E-E153-4489-B06C-813610B032B7}"/>
          </ac:spMkLst>
        </pc:spChg>
        <pc:spChg chg="del">
          <ac:chgData name="Turner, Alyssa" userId="f30da59d-182f-4f99-8b43-17617affd675" providerId="ADAL" clId="{4CEE249D-25EA-460C-A8B4-19E1BF55C3AA}" dt="2021-07-07T17:33:36.041" v="1198" actId="478"/>
          <ac:spMkLst>
            <pc:docMk/>
            <pc:sldMk cId="2953363650" sldId="4622"/>
            <ac:spMk id="25" creationId="{961753CB-D98A-463E-A1D0-34B1BAE0F201}"/>
          </ac:spMkLst>
        </pc:spChg>
        <pc:spChg chg="mod">
          <ac:chgData name="Turner, Alyssa" userId="f30da59d-182f-4f99-8b43-17617affd675" providerId="ADAL" clId="{4CEE249D-25EA-460C-A8B4-19E1BF55C3AA}" dt="2021-07-07T17:43:51.299" v="1460" actId="1076"/>
          <ac:spMkLst>
            <pc:docMk/>
            <pc:sldMk cId="2953363650" sldId="4622"/>
            <ac:spMk id="26" creationId="{8FF0B758-5836-47FB-9527-F7B686BE8EBA}"/>
          </ac:spMkLst>
        </pc:spChg>
        <pc:spChg chg="del">
          <ac:chgData name="Turner, Alyssa" userId="f30da59d-182f-4f99-8b43-17617affd675" providerId="ADAL" clId="{4CEE249D-25EA-460C-A8B4-19E1BF55C3AA}" dt="2021-07-07T17:33:53.812" v="1205" actId="478"/>
          <ac:spMkLst>
            <pc:docMk/>
            <pc:sldMk cId="2953363650" sldId="4622"/>
            <ac:spMk id="27" creationId="{3543DA73-6F14-4C21-A140-3AC8995BBA1C}"/>
          </ac:spMkLst>
        </pc:spChg>
        <pc:spChg chg="add mod">
          <ac:chgData name="Turner, Alyssa" userId="f30da59d-182f-4f99-8b43-17617affd675" providerId="ADAL" clId="{4CEE249D-25EA-460C-A8B4-19E1BF55C3AA}" dt="2021-07-07T17:43:51.299" v="1460" actId="1076"/>
          <ac:spMkLst>
            <pc:docMk/>
            <pc:sldMk cId="2953363650" sldId="4622"/>
            <ac:spMk id="28" creationId="{EDBFA23B-2169-4076-BBF0-C81E6661F2D3}"/>
          </ac:spMkLst>
        </pc:spChg>
        <pc:spChg chg="add mod">
          <ac:chgData name="Turner, Alyssa" userId="f30da59d-182f-4f99-8b43-17617affd675" providerId="ADAL" clId="{4CEE249D-25EA-460C-A8B4-19E1BF55C3AA}" dt="2021-07-07T17:43:51.299" v="1460" actId="1076"/>
          <ac:spMkLst>
            <pc:docMk/>
            <pc:sldMk cId="2953363650" sldId="4622"/>
            <ac:spMk id="29" creationId="{135257ED-9738-4B8B-8311-8F1EFF416986}"/>
          </ac:spMkLst>
        </pc:spChg>
        <pc:spChg chg="del mod">
          <ac:chgData name="Turner, Alyssa" userId="f30da59d-182f-4f99-8b43-17617affd675" providerId="ADAL" clId="{4CEE249D-25EA-460C-A8B4-19E1BF55C3AA}" dt="2021-07-07T17:33:33.081" v="1196" actId="478"/>
          <ac:spMkLst>
            <pc:docMk/>
            <pc:sldMk cId="2953363650" sldId="4622"/>
            <ac:spMk id="38" creationId="{019D1C67-0B0A-6B41-B56E-6D4389109862}"/>
          </ac:spMkLst>
        </pc:spChg>
        <pc:spChg chg="add del mod">
          <ac:chgData name="Turner, Alyssa" userId="f30da59d-182f-4f99-8b43-17617affd675" providerId="ADAL" clId="{4CEE249D-25EA-460C-A8B4-19E1BF55C3AA}" dt="2021-07-07T17:43:51.299" v="1460" actId="1076"/>
          <ac:spMkLst>
            <pc:docMk/>
            <pc:sldMk cId="2953363650" sldId="4622"/>
            <ac:spMk id="39" creationId="{A55E5558-7265-3140-9F60-F5EEC3C1DA19}"/>
          </ac:spMkLst>
        </pc:spChg>
        <pc:spChg chg="del mod">
          <ac:chgData name="Turner, Alyssa" userId="f30da59d-182f-4f99-8b43-17617affd675" providerId="ADAL" clId="{4CEE249D-25EA-460C-A8B4-19E1BF55C3AA}" dt="2021-07-07T17:34:57.135" v="1225" actId="478"/>
          <ac:spMkLst>
            <pc:docMk/>
            <pc:sldMk cId="2953363650" sldId="4622"/>
            <ac:spMk id="40" creationId="{01A6ECA7-3D03-3049-8ABC-694C74B65AB7}"/>
          </ac:spMkLst>
        </pc:spChg>
        <pc:spChg chg="del">
          <ac:chgData name="Turner, Alyssa" userId="f30da59d-182f-4f99-8b43-17617affd675" providerId="ADAL" clId="{4CEE249D-25EA-460C-A8B4-19E1BF55C3AA}" dt="2021-07-07T17:33:39.678" v="1200" actId="478"/>
          <ac:spMkLst>
            <pc:docMk/>
            <pc:sldMk cId="2953363650" sldId="4622"/>
            <ac:spMk id="43" creationId="{EF9AC9C6-7118-BF4A-A40C-AC7EA6F7179E}"/>
          </ac:spMkLst>
        </pc:spChg>
        <pc:picChg chg="add mod">
          <ac:chgData name="Turner, Alyssa" userId="f30da59d-182f-4f99-8b43-17617affd675" providerId="ADAL" clId="{4CEE249D-25EA-460C-A8B4-19E1BF55C3AA}" dt="2021-07-07T17:43:51.299" v="1460" actId="1076"/>
          <ac:picMkLst>
            <pc:docMk/>
            <pc:sldMk cId="2953363650" sldId="4622"/>
            <ac:picMk id="5" creationId="{F26B9E06-4045-4AD7-959B-E3E1FA6DE521}"/>
          </ac:picMkLst>
        </pc:picChg>
        <pc:picChg chg="del">
          <ac:chgData name="Turner, Alyssa" userId="f30da59d-182f-4f99-8b43-17617affd675" providerId="ADAL" clId="{4CEE249D-25EA-460C-A8B4-19E1BF55C3AA}" dt="2021-07-07T17:33:25.522" v="1192" actId="478"/>
          <ac:picMkLst>
            <pc:docMk/>
            <pc:sldMk cId="2953363650" sldId="4622"/>
            <ac:picMk id="6" creationId="{26C7EE96-FB8C-45CA-A9F0-6E5BE4C49CC6}"/>
          </ac:picMkLst>
        </pc:picChg>
        <pc:picChg chg="add mod">
          <ac:chgData name="Turner, Alyssa" userId="f30da59d-182f-4f99-8b43-17617affd675" providerId="ADAL" clId="{4CEE249D-25EA-460C-A8B4-19E1BF55C3AA}" dt="2021-07-07T17:43:51.299" v="1460" actId="1076"/>
          <ac:picMkLst>
            <pc:docMk/>
            <pc:sldMk cId="2953363650" sldId="4622"/>
            <ac:picMk id="8" creationId="{3F1C19F4-4337-4313-9215-FBE292917C82}"/>
          </ac:picMkLst>
        </pc:picChg>
        <pc:picChg chg="del">
          <ac:chgData name="Turner, Alyssa" userId="f30da59d-182f-4f99-8b43-17617affd675" providerId="ADAL" clId="{4CEE249D-25EA-460C-A8B4-19E1BF55C3AA}" dt="2021-07-07T17:33:42.878" v="1202" actId="478"/>
          <ac:picMkLst>
            <pc:docMk/>
            <pc:sldMk cId="2953363650" sldId="4622"/>
            <ac:picMk id="9" creationId="{94109561-A57E-0B4D-BF30-90D7DA103203}"/>
          </ac:picMkLst>
        </pc:picChg>
        <pc:picChg chg="del">
          <ac:chgData name="Turner, Alyssa" userId="f30da59d-182f-4f99-8b43-17617affd675" providerId="ADAL" clId="{4CEE249D-25EA-460C-A8B4-19E1BF55C3AA}" dt="2021-07-07T17:33:41.001" v="1201" actId="478"/>
          <ac:picMkLst>
            <pc:docMk/>
            <pc:sldMk cId="2953363650" sldId="4622"/>
            <ac:picMk id="10" creationId="{067F3B6B-AE96-480A-A069-C33988BC8647}"/>
          </ac:picMkLst>
        </pc:picChg>
        <pc:picChg chg="del">
          <ac:chgData name="Turner, Alyssa" userId="f30da59d-182f-4f99-8b43-17617affd675" providerId="ADAL" clId="{4CEE249D-25EA-460C-A8B4-19E1BF55C3AA}" dt="2021-07-07T17:33:36.788" v="1199" actId="478"/>
          <ac:picMkLst>
            <pc:docMk/>
            <pc:sldMk cId="2953363650" sldId="4622"/>
            <ac:picMk id="18" creationId="{7FE64180-43F4-449B-AC3C-6BFB6995F2EE}"/>
          </ac:picMkLst>
        </pc:picChg>
        <pc:picChg chg="del">
          <ac:chgData name="Turner, Alyssa" userId="f30da59d-182f-4f99-8b43-17617affd675" providerId="ADAL" clId="{4CEE249D-25EA-460C-A8B4-19E1BF55C3AA}" dt="2021-07-07T17:33:25.522" v="1192" actId="478"/>
          <ac:picMkLst>
            <pc:docMk/>
            <pc:sldMk cId="2953363650" sldId="4622"/>
            <ac:picMk id="19" creationId="{0E43EFC3-D799-479F-A2C9-B3328628C260}"/>
          </ac:picMkLst>
        </pc:picChg>
        <pc:picChg chg="del">
          <ac:chgData name="Turner, Alyssa" userId="f30da59d-182f-4f99-8b43-17617affd675" providerId="ADAL" clId="{4CEE249D-25EA-460C-A8B4-19E1BF55C3AA}" dt="2021-07-07T17:33:27.163" v="1193" actId="478"/>
          <ac:picMkLst>
            <pc:docMk/>
            <pc:sldMk cId="2953363650" sldId="4622"/>
            <ac:picMk id="24" creationId="{925181F1-88F2-4D36-8FCE-8600D3C0FF50}"/>
          </ac:picMkLst>
        </pc:picChg>
      </pc:sldChg>
      <pc:sldChg chg="modSp add mod ord modTransition modNotesTx">
        <pc:chgData name="Turner, Alyssa" userId="f30da59d-182f-4f99-8b43-17617affd675" providerId="ADAL" clId="{4CEE249D-25EA-460C-A8B4-19E1BF55C3AA}" dt="2021-07-08T13:54:59.663" v="3315" actId="13926"/>
        <pc:sldMkLst>
          <pc:docMk/>
          <pc:sldMk cId="2970321520" sldId="4623"/>
        </pc:sldMkLst>
        <pc:spChg chg="mod">
          <ac:chgData name="Turner, Alyssa" userId="f30da59d-182f-4f99-8b43-17617affd675" providerId="ADAL" clId="{4CEE249D-25EA-460C-A8B4-19E1BF55C3AA}" dt="2021-07-07T18:59:04.561" v="2090" actId="20577"/>
          <ac:spMkLst>
            <pc:docMk/>
            <pc:sldMk cId="2970321520" sldId="4623"/>
            <ac:spMk id="5" creationId="{CF8453A4-3E04-409D-9490-33C0A123CFC3}"/>
          </ac:spMkLst>
        </pc:spChg>
        <pc:spChg chg="mod">
          <ac:chgData name="Turner, Alyssa" userId="f30da59d-182f-4f99-8b43-17617affd675" providerId="ADAL" clId="{4CEE249D-25EA-460C-A8B4-19E1BF55C3AA}" dt="2021-07-07T19:11:12.226" v="2560" actId="20577"/>
          <ac:spMkLst>
            <pc:docMk/>
            <pc:sldMk cId="2970321520" sldId="4623"/>
            <ac:spMk id="6" creationId="{F96D46DC-9C2B-4128-9BA2-0EFFB4E20636}"/>
          </ac:spMkLst>
        </pc:spChg>
      </pc:sldChg>
      <pc:sldChg chg="new del">
        <pc:chgData name="Turner, Alyssa" userId="f30da59d-182f-4f99-8b43-17617affd675" providerId="ADAL" clId="{4CEE249D-25EA-460C-A8B4-19E1BF55C3AA}" dt="2021-07-07T18:58:48.030" v="2051" actId="47"/>
        <pc:sldMkLst>
          <pc:docMk/>
          <pc:sldMk cId="4018262221" sldId="4623"/>
        </pc:sldMkLst>
      </pc:sldChg>
      <pc:sldChg chg="addSp delSp modSp new mod">
        <pc:chgData name="Turner, Alyssa" userId="f30da59d-182f-4f99-8b43-17617affd675" providerId="ADAL" clId="{4CEE249D-25EA-460C-A8B4-19E1BF55C3AA}" dt="2021-07-08T13:29:38.938" v="3115" actId="1076"/>
        <pc:sldMkLst>
          <pc:docMk/>
          <pc:sldMk cId="195369459" sldId="4624"/>
        </pc:sldMkLst>
        <pc:spChg chg="mod">
          <ac:chgData name="Turner, Alyssa" userId="f30da59d-182f-4f99-8b43-17617affd675" providerId="ADAL" clId="{4CEE249D-25EA-460C-A8B4-19E1BF55C3AA}" dt="2021-07-08T13:27:15.299" v="3079" actId="20577"/>
          <ac:spMkLst>
            <pc:docMk/>
            <pc:sldMk cId="195369459" sldId="4624"/>
            <ac:spMk id="2" creationId="{3AC302D4-43EA-47B2-B499-FDB23BEAB496}"/>
          </ac:spMkLst>
        </pc:spChg>
        <pc:spChg chg="del">
          <ac:chgData name="Turner, Alyssa" userId="f30da59d-182f-4f99-8b43-17617affd675" providerId="ADAL" clId="{4CEE249D-25EA-460C-A8B4-19E1BF55C3AA}" dt="2021-07-08T12:58:37.056" v="2611" actId="478"/>
          <ac:spMkLst>
            <pc:docMk/>
            <pc:sldMk cId="195369459" sldId="4624"/>
            <ac:spMk id="3" creationId="{772E74BB-0B80-427B-9947-EE6C3A6E3F50}"/>
          </ac:spMkLst>
        </pc:spChg>
        <pc:spChg chg="del">
          <ac:chgData name="Turner, Alyssa" userId="f30da59d-182f-4f99-8b43-17617affd675" providerId="ADAL" clId="{4CEE249D-25EA-460C-A8B4-19E1BF55C3AA}" dt="2021-07-08T12:58:41.972" v="2612" actId="478"/>
          <ac:spMkLst>
            <pc:docMk/>
            <pc:sldMk cId="195369459" sldId="4624"/>
            <ac:spMk id="4" creationId="{18192902-CB3D-47A4-92DD-7D60C1946092}"/>
          </ac:spMkLst>
        </pc:spChg>
        <pc:picChg chg="add mod">
          <ac:chgData name="Turner, Alyssa" userId="f30da59d-182f-4f99-8b43-17617affd675" providerId="ADAL" clId="{4CEE249D-25EA-460C-A8B4-19E1BF55C3AA}" dt="2021-07-08T13:29:38.938" v="3115" actId="1076"/>
          <ac:picMkLst>
            <pc:docMk/>
            <pc:sldMk cId="195369459" sldId="4624"/>
            <ac:picMk id="6" creationId="{2C6B12E3-D527-4D87-8988-B8EBA3AE6157}"/>
          </ac:picMkLst>
        </pc:picChg>
        <pc:picChg chg="add mod">
          <ac:chgData name="Turner, Alyssa" userId="f30da59d-182f-4f99-8b43-17617affd675" providerId="ADAL" clId="{4CEE249D-25EA-460C-A8B4-19E1BF55C3AA}" dt="2021-07-08T13:29:38.938" v="3115" actId="1076"/>
          <ac:picMkLst>
            <pc:docMk/>
            <pc:sldMk cId="195369459" sldId="4624"/>
            <ac:picMk id="8" creationId="{9BB3FB0D-C544-4436-AC32-D1A4E154A12F}"/>
          </ac:picMkLst>
        </pc:picChg>
        <pc:picChg chg="add mod">
          <ac:chgData name="Turner, Alyssa" userId="f30da59d-182f-4f99-8b43-17617affd675" providerId="ADAL" clId="{4CEE249D-25EA-460C-A8B4-19E1BF55C3AA}" dt="2021-07-08T13:29:38.938" v="3115" actId="1076"/>
          <ac:picMkLst>
            <pc:docMk/>
            <pc:sldMk cId="195369459" sldId="4624"/>
            <ac:picMk id="10" creationId="{CBE79A72-59DE-4DF4-B95D-5654850C3B43}"/>
          </ac:picMkLst>
        </pc:picChg>
        <pc:picChg chg="add del mod">
          <ac:chgData name="Turner, Alyssa" userId="f30da59d-182f-4f99-8b43-17617affd675" providerId="ADAL" clId="{4CEE249D-25EA-460C-A8B4-19E1BF55C3AA}" dt="2021-07-08T13:26:53.107" v="3059" actId="478"/>
          <ac:picMkLst>
            <pc:docMk/>
            <pc:sldMk cId="195369459" sldId="4624"/>
            <ac:picMk id="12" creationId="{1E1D3456-88A1-4890-95C1-17ED94959D8A}"/>
          </ac:picMkLst>
        </pc:picChg>
        <pc:picChg chg="add mod">
          <ac:chgData name="Turner, Alyssa" userId="f30da59d-182f-4f99-8b43-17617affd675" providerId="ADAL" clId="{4CEE249D-25EA-460C-A8B4-19E1BF55C3AA}" dt="2021-07-08T13:29:38.938" v="3115" actId="1076"/>
          <ac:picMkLst>
            <pc:docMk/>
            <pc:sldMk cId="195369459" sldId="4624"/>
            <ac:picMk id="14" creationId="{19DC2EF2-6B43-45BA-9C43-2078F3A5781F}"/>
          </ac:picMkLst>
        </pc:picChg>
      </pc:sldChg>
      <pc:sldChg chg="modSp add mod ord">
        <pc:chgData name="Turner, Alyssa" userId="f30da59d-182f-4f99-8b43-17617affd675" providerId="ADAL" clId="{4CEE249D-25EA-460C-A8B4-19E1BF55C3AA}" dt="2021-07-08T13:49:35.469" v="3237" actId="20577"/>
        <pc:sldMkLst>
          <pc:docMk/>
          <pc:sldMk cId="2558685393" sldId="4625"/>
        </pc:sldMkLst>
        <pc:spChg chg="mod">
          <ac:chgData name="Turner, Alyssa" userId="f30da59d-182f-4f99-8b43-17617affd675" providerId="ADAL" clId="{4CEE249D-25EA-460C-A8B4-19E1BF55C3AA}" dt="2021-07-08T12:59:43.339" v="2692" actId="404"/>
          <ac:spMkLst>
            <pc:docMk/>
            <pc:sldMk cId="2558685393" sldId="4625"/>
            <ac:spMk id="5" creationId="{CF8453A4-3E04-409D-9490-33C0A123CFC3}"/>
          </ac:spMkLst>
        </pc:spChg>
        <pc:spChg chg="mod">
          <ac:chgData name="Turner, Alyssa" userId="f30da59d-182f-4f99-8b43-17617affd675" providerId="ADAL" clId="{4CEE249D-25EA-460C-A8B4-19E1BF55C3AA}" dt="2021-07-08T13:49:35.469" v="3237" actId="20577"/>
          <ac:spMkLst>
            <pc:docMk/>
            <pc:sldMk cId="2558685393" sldId="4625"/>
            <ac:spMk id="6" creationId="{F96D46DC-9C2B-4128-9BA2-0EFFB4E20636}"/>
          </ac:spMkLst>
        </pc:spChg>
      </pc:sldChg>
      <pc:sldChg chg="addSp delSp modSp add del mod ord">
        <pc:chgData name="Turner, Alyssa" userId="f30da59d-182f-4f99-8b43-17617affd675" providerId="ADAL" clId="{4CEE249D-25EA-460C-A8B4-19E1BF55C3AA}" dt="2021-07-08T13:46:35.146" v="3176" actId="2696"/>
        <pc:sldMkLst>
          <pc:docMk/>
          <pc:sldMk cId="1345216869" sldId="4626"/>
        </pc:sldMkLst>
        <pc:spChg chg="add mod">
          <ac:chgData name="Turner, Alyssa" userId="f30da59d-182f-4f99-8b43-17617affd675" providerId="ADAL" clId="{4CEE249D-25EA-460C-A8B4-19E1BF55C3AA}" dt="2021-07-08T13:46:28.773" v="3175" actId="1076"/>
          <ac:spMkLst>
            <pc:docMk/>
            <pc:sldMk cId="1345216869" sldId="4626"/>
            <ac:spMk id="2" creationId="{FFBAA331-4602-443F-9F00-5838ABEDAA30}"/>
          </ac:spMkLst>
        </pc:spChg>
        <pc:picChg chg="del mod">
          <ac:chgData name="Turner, Alyssa" userId="f30da59d-182f-4f99-8b43-17617affd675" providerId="ADAL" clId="{4CEE249D-25EA-460C-A8B4-19E1BF55C3AA}" dt="2021-07-08T13:45:37.597" v="3140" actId="478"/>
          <ac:picMkLst>
            <pc:docMk/>
            <pc:sldMk cId="1345216869" sldId="4626"/>
            <ac:picMk id="3" creationId="{EB126914-B69F-9D4B-B99E-A11807E5EDC4}"/>
          </ac:picMkLst>
        </pc:picChg>
      </pc:sldChg>
      <pc:sldMasterChg chg="modTransition modSldLayout">
        <pc:chgData name="Turner, Alyssa" userId="f30da59d-182f-4f99-8b43-17617affd675" providerId="ADAL" clId="{4CEE249D-25EA-460C-A8B4-19E1BF55C3AA}" dt="2021-07-07T19:12:20.211" v="2561"/>
        <pc:sldMasterMkLst>
          <pc:docMk/>
          <pc:sldMasterMk cId="2169668009" sldId="2147483675"/>
        </pc:sldMasterMkLst>
        <pc:sldLayoutChg chg="modTransition">
          <pc:chgData name="Turner, Alyssa" userId="f30da59d-182f-4f99-8b43-17617affd675" providerId="ADAL" clId="{4CEE249D-25EA-460C-A8B4-19E1BF55C3AA}" dt="2021-07-07T19:12:20.211" v="2561"/>
          <pc:sldLayoutMkLst>
            <pc:docMk/>
            <pc:sldMasterMk cId="2169668009" sldId="2147483675"/>
            <pc:sldLayoutMk cId="3258547693" sldId="2147483676"/>
          </pc:sldLayoutMkLst>
        </pc:sldLayoutChg>
        <pc:sldLayoutChg chg="modTransition">
          <pc:chgData name="Turner, Alyssa" userId="f30da59d-182f-4f99-8b43-17617affd675" providerId="ADAL" clId="{4CEE249D-25EA-460C-A8B4-19E1BF55C3AA}" dt="2021-07-07T19:12:20.211" v="2561"/>
          <pc:sldLayoutMkLst>
            <pc:docMk/>
            <pc:sldMasterMk cId="2169668009" sldId="2147483675"/>
            <pc:sldLayoutMk cId="2194577200" sldId="2147483677"/>
          </pc:sldLayoutMkLst>
        </pc:sldLayoutChg>
        <pc:sldLayoutChg chg="modTransition">
          <pc:chgData name="Turner, Alyssa" userId="f30da59d-182f-4f99-8b43-17617affd675" providerId="ADAL" clId="{4CEE249D-25EA-460C-A8B4-19E1BF55C3AA}" dt="2021-07-07T19:12:20.211" v="2561"/>
          <pc:sldLayoutMkLst>
            <pc:docMk/>
            <pc:sldMasterMk cId="2169668009" sldId="2147483675"/>
            <pc:sldLayoutMk cId="185569575" sldId="2147483678"/>
          </pc:sldLayoutMkLst>
        </pc:sldLayoutChg>
        <pc:sldLayoutChg chg="modTransition">
          <pc:chgData name="Turner, Alyssa" userId="f30da59d-182f-4f99-8b43-17617affd675" providerId="ADAL" clId="{4CEE249D-25EA-460C-A8B4-19E1BF55C3AA}" dt="2021-07-07T19:12:20.211" v="2561"/>
          <pc:sldLayoutMkLst>
            <pc:docMk/>
            <pc:sldMasterMk cId="2169668009" sldId="2147483675"/>
            <pc:sldLayoutMk cId="2471926028" sldId="2147483679"/>
          </pc:sldLayoutMkLst>
        </pc:sldLayoutChg>
        <pc:sldLayoutChg chg="modTransition">
          <pc:chgData name="Turner, Alyssa" userId="f30da59d-182f-4f99-8b43-17617affd675" providerId="ADAL" clId="{4CEE249D-25EA-460C-A8B4-19E1BF55C3AA}" dt="2021-07-07T19:12:20.211" v="2561"/>
          <pc:sldLayoutMkLst>
            <pc:docMk/>
            <pc:sldMasterMk cId="2169668009" sldId="2147483675"/>
            <pc:sldLayoutMk cId="3521279499" sldId="2147483680"/>
          </pc:sldLayoutMkLst>
        </pc:sldLayoutChg>
        <pc:sldLayoutChg chg="modTransition">
          <pc:chgData name="Turner, Alyssa" userId="f30da59d-182f-4f99-8b43-17617affd675" providerId="ADAL" clId="{4CEE249D-25EA-460C-A8B4-19E1BF55C3AA}" dt="2021-07-07T19:12:20.211" v="2561"/>
          <pc:sldLayoutMkLst>
            <pc:docMk/>
            <pc:sldMasterMk cId="2169668009" sldId="2147483675"/>
            <pc:sldLayoutMk cId="3495944651" sldId="2147483681"/>
          </pc:sldLayoutMkLst>
        </pc:sldLayoutChg>
        <pc:sldLayoutChg chg="modTransition">
          <pc:chgData name="Turner, Alyssa" userId="f30da59d-182f-4f99-8b43-17617affd675" providerId="ADAL" clId="{4CEE249D-25EA-460C-A8B4-19E1BF55C3AA}" dt="2021-07-07T19:12:20.211" v="2561"/>
          <pc:sldLayoutMkLst>
            <pc:docMk/>
            <pc:sldMasterMk cId="2169668009" sldId="2147483675"/>
            <pc:sldLayoutMk cId="3084030785" sldId="2147483682"/>
          </pc:sldLayoutMkLst>
        </pc:sldLayoutChg>
        <pc:sldLayoutChg chg="modTransition">
          <pc:chgData name="Turner, Alyssa" userId="f30da59d-182f-4f99-8b43-17617affd675" providerId="ADAL" clId="{4CEE249D-25EA-460C-A8B4-19E1BF55C3AA}" dt="2021-07-07T19:12:20.211" v="2561"/>
          <pc:sldLayoutMkLst>
            <pc:docMk/>
            <pc:sldMasterMk cId="2169668009" sldId="2147483675"/>
            <pc:sldLayoutMk cId="2418429465" sldId="2147483684"/>
          </pc:sldLayoutMkLst>
        </pc:sldLayoutChg>
        <pc:sldLayoutChg chg="modTransition">
          <pc:chgData name="Turner, Alyssa" userId="f30da59d-182f-4f99-8b43-17617affd675" providerId="ADAL" clId="{4CEE249D-25EA-460C-A8B4-19E1BF55C3AA}" dt="2021-07-07T19:12:20.211" v="2561"/>
          <pc:sldLayoutMkLst>
            <pc:docMk/>
            <pc:sldMasterMk cId="2169668009" sldId="2147483675"/>
            <pc:sldLayoutMk cId="611363943" sldId="2147483685"/>
          </pc:sldLayoutMkLst>
        </pc:sldLayoutChg>
        <pc:sldLayoutChg chg="modTransition">
          <pc:chgData name="Turner, Alyssa" userId="f30da59d-182f-4f99-8b43-17617affd675" providerId="ADAL" clId="{4CEE249D-25EA-460C-A8B4-19E1BF55C3AA}" dt="2021-07-07T19:12:20.211" v="2561"/>
          <pc:sldLayoutMkLst>
            <pc:docMk/>
            <pc:sldMasterMk cId="2169668009" sldId="2147483675"/>
            <pc:sldLayoutMk cId="516071943" sldId="2147483926"/>
          </pc:sldLayoutMkLst>
        </pc:sldLayoutChg>
        <pc:sldLayoutChg chg="modTransition">
          <pc:chgData name="Turner, Alyssa" userId="f30da59d-182f-4f99-8b43-17617affd675" providerId="ADAL" clId="{4CEE249D-25EA-460C-A8B4-19E1BF55C3AA}" dt="2021-07-07T19:12:20.211" v="2561"/>
          <pc:sldLayoutMkLst>
            <pc:docMk/>
            <pc:sldMasterMk cId="2169668009" sldId="2147483675"/>
            <pc:sldLayoutMk cId="2557484162" sldId="2147483929"/>
          </pc:sldLayoutMkLst>
        </pc:sldLayoutChg>
        <pc:sldLayoutChg chg="modTransition">
          <pc:chgData name="Turner, Alyssa" userId="f30da59d-182f-4f99-8b43-17617affd675" providerId="ADAL" clId="{4CEE249D-25EA-460C-A8B4-19E1BF55C3AA}" dt="2021-07-07T19:12:20.211" v="2561"/>
          <pc:sldLayoutMkLst>
            <pc:docMk/>
            <pc:sldMasterMk cId="2169668009" sldId="2147483675"/>
            <pc:sldLayoutMk cId="344405060" sldId="2147483945"/>
          </pc:sldLayoutMkLst>
        </pc:sldLayoutChg>
      </pc:sldMasterChg>
      <pc:sldMasterChg chg="modTransition modSldLayout">
        <pc:chgData name="Turner, Alyssa" userId="f30da59d-182f-4f99-8b43-17617affd675" providerId="ADAL" clId="{4CEE249D-25EA-460C-A8B4-19E1BF55C3AA}" dt="2021-07-07T19:12:20.211" v="2561"/>
        <pc:sldMasterMkLst>
          <pc:docMk/>
          <pc:sldMasterMk cId="925920284" sldId="2147483947"/>
        </pc:sldMasterMkLst>
        <pc:sldLayoutChg chg="modTransition">
          <pc:chgData name="Turner, Alyssa" userId="f30da59d-182f-4f99-8b43-17617affd675" providerId="ADAL" clId="{4CEE249D-25EA-460C-A8B4-19E1BF55C3AA}" dt="2021-07-07T19:12:20.211" v="2561"/>
          <pc:sldLayoutMkLst>
            <pc:docMk/>
            <pc:sldMasterMk cId="925920284" sldId="2147483947"/>
            <pc:sldLayoutMk cId="1689660760" sldId="2147483946"/>
          </pc:sldLayoutMkLst>
        </pc:sldLayoutChg>
        <pc:sldLayoutChg chg="modTransition">
          <pc:chgData name="Turner, Alyssa" userId="f30da59d-182f-4f99-8b43-17617affd675" providerId="ADAL" clId="{4CEE249D-25EA-460C-A8B4-19E1BF55C3AA}" dt="2021-07-07T19:12:20.211" v="2561"/>
          <pc:sldLayoutMkLst>
            <pc:docMk/>
            <pc:sldMasterMk cId="925920284" sldId="2147483947"/>
            <pc:sldLayoutMk cId="2291845730" sldId="2147483948"/>
          </pc:sldLayoutMkLst>
        </pc:sldLayoutChg>
        <pc:sldLayoutChg chg="modTransition">
          <pc:chgData name="Turner, Alyssa" userId="f30da59d-182f-4f99-8b43-17617affd675" providerId="ADAL" clId="{4CEE249D-25EA-460C-A8B4-19E1BF55C3AA}" dt="2021-07-07T19:12:20.211" v="2561"/>
          <pc:sldLayoutMkLst>
            <pc:docMk/>
            <pc:sldMasterMk cId="925920284" sldId="2147483947"/>
            <pc:sldLayoutMk cId="2977745662" sldId="2147483949"/>
          </pc:sldLayoutMkLst>
        </pc:sldLayoutChg>
        <pc:sldLayoutChg chg="modTransition">
          <pc:chgData name="Turner, Alyssa" userId="f30da59d-182f-4f99-8b43-17617affd675" providerId="ADAL" clId="{4CEE249D-25EA-460C-A8B4-19E1BF55C3AA}" dt="2021-07-07T19:12:20.211" v="2561"/>
          <pc:sldLayoutMkLst>
            <pc:docMk/>
            <pc:sldMasterMk cId="925920284" sldId="2147483947"/>
            <pc:sldLayoutMk cId="2541838898" sldId="2147483950"/>
          </pc:sldLayoutMkLst>
        </pc:sldLayoutChg>
        <pc:sldLayoutChg chg="modTransition">
          <pc:chgData name="Turner, Alyssa" userId="f30da59d-182f-4f99-8b43-17617affd675" providerId="ADAL" clId="{4CEE249D-25EA-460C-A8B4-19E1BF55C3AA}" dt="2021-07-07T19:12:20.211" v="2561"/>
          <pc:sldLayoutMkLst>
            <pc:docMk/>
            <pc:sldMasterMk cId="925920284" sldId="2147483947"/>
            <pc:sldLayoutMk cId="2454155728" sldId="2147483951"/>
          </pc:sldLayoutMkLst>
        </pc:sldLayoutChg>
        <pc:sldLayoutChg chg="modTransition">
          <pc:chgData name="Turner, Alyssa" userId="f30da59d-182f-4f99-8b43-17617affd675" providerId="ADAL" clId="{4CEE249D-25EA-460C-A8B4-19E1BF55C3AA}" dt="2021-07-07T19:12:20.211" v="2561"/>
          <pc:sldLayoutMkLst>
            <pc:docMk/>
            <pc:sldMasterMk cId="925920284" sldId="2147483947"/>
            <pc:sldLayoutMk cId="2658842431" sldId="2147483952"/>
          </pc:sldLayoutMkLst>
        </pc:sldLayoutChg>
        <pc:sldLayoutChg chg="modTransition">
          <pc:chgData name="Turner, Alyssa" userId="f30da59d-182f-4f99-8b43-17617affd675" providerId="ADAL" clId="{4CEE249D-25EA-460C-A8B4-19E1BF55C3AA}" dt="2021-07-07T19:12:20.211" v="2561"/>
          <pc:sldLayoutMkLst>
            <pc:docMk/>
            <pc:sldMasterMk cId="925920284" sldId="2147483947"/>
            <pc:sldLayoutMk cId="1168839419" sldId="2147483953"/>
          </pc:sldLayoutMkLst>
        </pc:sldLayoutChg>
        <pc:sldLayoutChg chg="modTransition">
          <pc:chgData name="Turner, Alyssa" userId="f30da59d-182f-4f99-8b43-17617affd675" providerId="ADAL" clId="{4CEE249D-25EA-460C-A8B4-19E1BF55C3AA}" dt="2021-07-07T19:12:20.211" v="2561"/>
          <pc:sldLayoutMkLst>
            <pc:docMk/>
            <pc:sldMasterMk cId="925920284" sldId="2147483947"/>
            <pc:sldLayoutMk cId="3013043417" sldId="2147483954"/>
          </pc:sldLayoutMkLst>
        </pc:sldLayoutChg>
        <pc:sldLayoutChg chg="modTransition">
          <pc:chgData name="Turner, Alyssa" userId="f30da59d-182f-4f99-8b43-17617affd675" providerId="ADAL" clId="{4CEE249D-25EA-460C-A8B4-19E1BF55C3AA}" dt="2021-07-07T19:12:20.211" v="2561"/>
          <pc:sldLayoutMkLst>
            <pc:docMk/>
            <pc:sldMasterMk cId="925920284" sldId="2147483947"/>
            <pc:sldLayoutMk cId="767061885" sldId="2147483955"/>
          </pc:sldLayoutMkLst>
        </pc:sldLayoutChg>
        <pc:sldLayoutChg chg="modTransition">
          <pc:chgData name="Turner, Alyssa" userId="f30da59d-182f-4f99-8b43-17617affd675" providerId="ADAL" clId="{4CEE249D-25EA-460C-A8B4-19E1BF55C3AA}" dt="2021-07-07T19:12:20.211" v="2561"/>
          <pc:sldLayoutMkLst>
            <pc:docMk/>
            <pc:sldMasterMk cId="925920284" sldId="2147483947"/>
            <pc:sldLayoutMk cId="2415706582" sldId="2147483956"/>
          </pc:sldLayoutMkLst>
        </pc:sldLayoutChg>
        <pc:sldLayoutChg chg="modTransition">
          <pc:chgData name="Turner, Alyssa" userId="f30da59d-182f-4f99-8b43-17617affd675" providerId="ADAL" clId="{4CEE249D-25EA-460C-A8B4-19E1BF55C3AA}" dt="2021-07-07T19:12:20.211" v="2561"/>
          <pc:sldLayoutMkLst>
            <pc:docMk/>
            <pc:sldMasterMk cId="925920284" sldId="2147483947"/>
            <pc:sldLayoutMk cId="1091867582" sldId="2147483957"/>
          </pc:sldLayoutMkLst>
        </pc:sldLayoutChg>
        <pc:sldLayoutChg chg="modTransition">
          <pc:chgData name="Turner, Alyssa" userId="f30da59d-182f-4f99-8b43-17617affd675" providerId="ADAL" clId="{4CEE249D-25EA-460C-A8B4-19E1BF55C3AA}" dt="2021-07-07T19:12:20.211" v="2561"/>
          <pc:sldLayoutMkLst>
            <pc:docMk/>
            <pc:sldMasterMk cId="925920284" sldId="2147483947"/>
            <pc:sldLayoutMk cId="1784027052" sldId="2147483958"/>
          </pc:sldLayoutMkLst>
        </pc:sldLayoutChg>
        <pc:sldLayoutChg chg="modTransition">
          <pc:chgData name="Turner, Alyssa" userId="f30da59d-182f-4f99-8b43-17617affd675" providerId="ADAL" clId="{4CEE249D-25EA-460C-A8B4-19E1BF55C3AA}" dt="2021-07-07T19:12:20.211" v="2561"/>
          <pc:sldLayoutMkLst>
            <pc:docMk/>
            <pc:sldMasterMk cId="925920284" sldId="2147483947"/>
            <pc:sldLayoutMk cId="1705265544" sldId="2147483959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648642524917484"/>
          <c:y val="1.1918810786922472E-2"/>
          <c:w val="0.72754800998300728"/>
          <c:h val="0.8373934188531767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Followers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2">
                        <a:lumMod val="9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Exactech</c:v>
                </c:pt>
                <c:pt idx="1">
                  <c:v>Stryker Orthopaedics</c:v>
                </c:pt>
                <c:pt idx="2">
                  <c:v>Wright Medical Group, Inc.</c:v>
                </c:pt>
                <c:pt idx="3">
                  <c:v>DJO Global, Inc.</c:v>
                </c:pt>
                <c:pt idx="4">
                  <c:v>DePuy Synthes Companies</c:v>
                </c:pt>
                <c:pt idx="5">
                  <c:v>Arthrex</c:v>
                </c:pt>
                <c:pt idx="6">
                  <c:v>Zimmer Biomet</c:v>
                </c:pt>
                <c:pt idx="7">
                  <c:v>Smith &amp; Nephew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 formatCode="#,##0">
                  <c:v>514</c:v>
                </c:pt>
                <c:pt idx="1">
                  <c:v>607</c:v>
                </c:pt>
                <c:pt idx="2" formatCode="#,##0">
                  <c:v>2074</c:v>
                </c:pt>
                <c:pt idx="3" formatCode="#,##0">
                  <c:v>2925</c:v>
                </c:pt>
                <c:pt idx="4" formatCode="#,##0">
                  <c:v>6855</c:v>
                </c:pt>
                <c:pt idx="5" formatCode="#,##0">
                  <c:v>7098</c:v>
                </c:pt>
                <c:pt idx="6" formatCode="#,##0">
                  <c:v>10200</c:v>
                </c:pt>
                <c:pt idx="7" formatCode="#,##0">
                  <c:v>11100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D0-4121-B570-F34378E744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Number Following</c:v>
                </c:pt>
              </c:strCache>
            </c:strRef>
          </c:tx>
          <c:spPr>
            <a:solidFill>
              <a:srgbClr val="F6B33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2">
                        <a:lumMod val="9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Exactech</c:v>
                </c:pt>
                <c:pt idx="1">
                  <c:v>Stryker Orthopaedics</c:v>
                </c:pt>
                <c:pt idx="2">
                  <c:v>Wright Medical Group, Inc.</c:v>
                </c:pt>
                <c:pt idx="3">
                  <c:v>DJO Global, Inc.</c:v>
                </c:pt>
                <c:pt idx="4">
                  <c:v>DePuy Synthes Companies</c:v>
                </c:pt>
                <c:pt idx="5">
                  <c:v>Arthrex</c:v>
                </c:pt>
                <c:pt idx="6">
                  <c:v>Zimmer Biomet</c:v>
                </c:pt>
                <c:pt idx="7">
                  <c:v>Smith &amp; Nephew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36</c:v>
                </c:pt>
                <c:pt idx="1">
                  <c:v>26</c:v>
                </c:pt>
                <c:pt idx="2">
                  <c:v>45</c:v>
                </c:pt>
                <c:pt idx="3">
                  <c:v>292</c:v>
                </c:pt>
                <c:pt idx="4" formatCode="#,##0">
                  <c:v>1155</c:v>
                </c:pt>
                <c:pt idx="5">
                  <c:v>222</c:v>
                </c:pt>
                <c:pt idx="6">
                  <c:v>266</c:v>
                </c:pt>
                <c:pt idx="7">
                  <c:v>379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D0-4121-B570-F34378E744C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50207112"/>
        <c:axId val="450209736"/>
      </c:barChart>
      <c:catAx>
        <c:axId val="450207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209736"/>
        <c:crosses val="autoZero"/>
        <c:auto val="1"/>
        <c:lblAlgn val="ctr"/>
        <c:lblOffset val="100"/>
        <c:noMultiLvlLbl val="0"/>
      </c:catAx>
      <c:valAx>
        <c:axId val="4502097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207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351086150914813"/>
          <c:y val="0.93088013855720009"/>
          <c:w val="0.39322608859862196"/>
          <c:h val="6.91198855150318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2">
                  <a:lumMod val="9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9B6C431-EB66-ED4A-99C3-C118258C4B86}" type="datetimeFigureOut">
              <a:rPr lang="en-US" smtClean="0"/>
              <a:pPr/>
              <a:t>7/8/2021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89F92B3-5B88-574F-98B5-1E420962B7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4649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DDCEDF6-A7C8-4180-9425-44B68D4A2B8D}" type="datetimeFigureOut">
              <a:rPr lang="en-US" smtClean="0"/>
              <a:pPr/>
              <a:t>7/8/2021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03B4C3C-FBBD-4FF1-885B-547F55B793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545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19534E-5C3D-4372-B7C2-D0D88871DF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8706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b="0" i="0" kern="1200" dirty="0">
              <a:solidFill>
                <a:schemeClr val="tx1"/>
              </a:solidFill>
              <a:effectLst/>
              <a:latin typeface="+mn-lt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56F807-7D73-4C7B-9726-7E29BE57C68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4085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436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428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b="0" i="0" kern="1200" dirty="0">
              <a:solidFill>
                <a:schemeClr val="tx1"/>
              </a:solidFill>
              <a:effectLst/>
              <a:latin typeface="+mn-lt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56F807-7D73-4C7B-9726-7E29BE57C68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0388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2805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Twitter reintroduction date…before AAOS in September??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1199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248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B64E7-D755-4FA1-9437-A5D82FDAA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4709" y="2426465"/>
            <a:ext cx="9919857" cy="1002535"/>
          </a:xfrm>
        </p:spPr>
        <p:txBody>
          <a:bodyPr anchor="b"/>
          <a:lstStyle>
            <a:lvl1pPr>
              <a:defRPr sz="4500">
                <a:solidFill>
                  <a:srgbClr val="0072CF"/>
                </a:solidFill>
              </a:defRPr>
            </a:lvl1pPr>
          </a:lstStyle>
          <a:p>
            <a:r>
              <a:rPr lang="en-US" sz="6000" dirty="0">
                <a:solidFill>
                  <a:srgbClr val="0070C0"/>
                </a:solidFill>
                <a:effectLst>
                  <a:glow rad="76200">
                    <a:srgbClr val="00B0F0">
                      <a:alpha val="12000"/>
                    </a:srgbClr>
                  </a:glow>
                </a:effectLst>
                <a:latin typeface="Arial"/>
                <a:cs typeface="Arial"/>
              </a:rPr>
              <a:t>Click to Edit Title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4D5806-833E-4650-BC44-EE76BE3BE5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04709" y="3793639"/>
            <a:ext cx="9919858" cy="395093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A5D0173-8150-CB43-8CE4-FAF584685D23}"/>
              </a:ext>
            </a:extLst>
          </p:cNvPr>
          <p:cNvCxnSpPr>
            <a:cxnSpLocks/>
          </p:cNvCxnSpPr>
          <p:nvPr userDrawn="1"/>
        </p:nvCxnSpPr>
        <p:spPr>
          <a:xfrm>
            <a:off x="1504711" y="3573445"/>
            <a:ext cx="9919856" cy="0"/>
          </a:xfrm>
          <a:prstGeom prst="line">
            <a:avLst/>
          </a:prstGeom>
          <a:ln w="31750" cap="rnd">
            <a:solidFill>
              <a:srgbClr val="97FBFD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854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E8C434-E136-8043-A612-17A640B55C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10329" y="2486499"/>
            <a:ext cx="3200400" cy="3200400"/>
          </a:xfrm>
          <a:prstGeom prst="ellipse">
            <a:avLst/>
          </a:prstGeom>
          <a:ln w="31750">
            <a:solidFill>
              <a:srgbClr val="0072CF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1F7A271-6DF7-614D-91C3-6EA569FF2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9983"/>
            <a:ext cx="10515600" cy="640080"/>
          </a:xfrm>
        </p:spPr>
        <p:txBody>
          <a:bodyPr/>
          <a:lstStyle>
            <a:lvl1pPr>
              <a:defRPr sz="3500">
                <a:solidFill>
                  <a:srgbClr val="0072C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C4353D7-36FA-9940-8DFD-2A580B4FA75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425518" y="2966785"/>
            <a:ext cx="5157787" cy="457200"/>
          </a:xfrm>
        </p:spPr>
        <p:txBody>
          <a:bodyPr anchor="b"/>
          <a:lstStyle>
            <a:lvl1pPr marL="0" indent="0" algn="r">
              <a:buNone/>
              <a:defRPr sz="2400" b="1" i="0">
                <a:solidFill>
                  <a:srgbClr val="97FBF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17E6010-ACCE-4446-8EF3-21247685EF6E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425518" y="3533587"/>
            <a:ext cx="5157787" cy="457200"/>
          </a:xfrm>
        </p:spPr>
        <p:txBody>
          <a:bodyPr anchor="b"/>
          <a:lstStyle>
            <a:lvl1pPr marL="0" indent="0" algn="r">
              <a:buNone/>
              <a:defRPr sz="2400" b="0">
                <a:solidFill>
                  <a:srgbClr val="97FBF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City, State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F59B1E9-C942-7E45-A80D-57D3D505B3ED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425518" y="4332122"/>
            <a:ext cx="5157787" cy="640080"/>
          </a:xfrm>
        </p:spPr>
        <p:txBody>
          <a:bodyPr anchor="b"/>
          <a:lstStyle>
            <a:lvl1pPr marL="0" indent="0" algn="r">
              <a:buNone/>
              <a:defRPr sz="2400" b="1" i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Company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8633B38-E29E-7842-B9CA-AC81F73018C4}"/>
              </a:ext>
            </a:extLst>
          </p:cNvPr>
          <p:cNvCxnSpPr/>
          <p:nvPr userDrawn="1"/>
        </p:nvCxnSpPr>
        <p:spPr>
          <a:xfrm flipH="1">
            <a:off x="3614945" y="4164987"/>
            <a:ext cx="3968360" cy="0"/>
          </a:xfrm>
          <a:prstGeom prst="line">
            <a:avLst/>
          </a:prstGeom>
          <a:ln w="254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AD8E452-2145-6142-B6BA-51FC77B0F3E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38200" y="1588187"/>
            <a:ext cx="9919858" cy="395093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rgbClr val="97FBF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607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75B3D-7F64-476D-B89A-4E3726CF0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0080"/>
          </a:xfrm>
        </p:spPr>
        <p:txBody>
          <a:bodyPr/>
          <a:lstStyle>
            <a:lvl1pPr>
              <a:defRPr sz="3500">
                <a:solidFill>
                  <a:srgbClr val="0072C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63E140-F1AE-4ADD-AC75-33695B5B26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86673"/>
            <a:ext cx="10515600" cy="4290289"/>
          </a:xfrm>
        </p:spPr>
        <p:txBody>
          <a:bodyPr vert="horz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D874226-3D85-D348-93C9-604B83BBC5F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8200" y="1032980"/>
            <a:ext cx="10515600" cy="503277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>
                <a:solidFill>
                  <a:srgbClr val="97FBF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4577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06F05-B0F8-464B-9345-C39ACE7B1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500">
                <a:solidFill>
                  <a:srgbClr val="0072C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974FA-28C3-4300-98D1-F8F2E0EF0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5569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5D520-140E-46CD-B3CA-56BD59A1A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500">
                <a:solidFill>
                  <a:srgbClr val="0072C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CD5D4-D904-4625-9883-45D863976C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790686-6BEC-49FB-9690-EE12E5845A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6F7985E-FA9D-1348-BA83-74D8DAA59E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750" t="34178" r="14250" b="51289"/>
          <a:stretch/>
        </p:blipFill>
        <p:spPr>
          <a:xfrm>
            <a:off x="10371487" y="6354526"/>
            <a:ext cx="1554480" cy="232093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34B374C-C624-B847-A885-37F2511926B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8200" y="1032980"/>
            <a:ext cx="10515600" cy="503277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>
                <a:solidFill>
                  <a:srgbClr val="97FBF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1926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BF6BB-5075-4AF2-85E9-0F73058E2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40080"/>
          </a:xfrm>
        </p:spPr>
        <p:txBody>
          <a:bodyPr/>
          <a:lstStyle>
            <a:lvl1pPr>
              <a:defRPr sz="3500">
                <a:solidFill>
                  <a:srgbClr val="0072C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A36C1-9814-464E-A417-F81F69C306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14943"/>
            <a:ext cx="5157787" cy="457200"/>
          </a:xfrm>
        </p:spPr>
        <p:txBody>
          <a:bodyPr anchor="b">
            <a:normAutofit/>
          </a:bodyPr>
          <a:lstStyle>
            <a:lvl1pPr marL="0" indent="0">
              <a:buNone/>
              <a:defRPr sz="2200" b="1">
                <a:solidFill>
                  <a:srgbClr val="97FBF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E29ABE-A53D-438C-B095-2E4935CE18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38855"/>
            <a:ext cx="5157787" cy="3931920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013917-BFB7-4C61-B2BD-D2749FB4AD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14943"/>
            <a:ext cx="5183188" cy="457200"/>
          </a:xfrm>
        </p:spPr>
        <p:txBody>
          <a:bodyPr anchor="b">
            <a:normAutofit/>
          </a:bodyPr>
          <a:lstStyle>
            <a:lvl1pPr marL="0" indent="0">
              <a:buNone/>
              <a:defRPr sz="2200" b="1">
                <a:solidFill>
                  <a:srgbClr val="97FBF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A7AFB3-C949-4F1E-A7C9-28F57DA8F4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38855"/>
            <a:ext cx="5183188" cy="3931920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127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A7C78-1B9C-4296-A6E2-ADC438088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B0F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9B81E65-C3E0-794C-B533-1DC0F72DB2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750" t="34178" r="14250" b="51289"/>
          <a:stretch/>
        </p:blipFill>
        <p:spPr>
          <a:xfrm>
            <a:off x="10371487" y="6354526"/>
            <a:ext cx="1554480" cy="2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94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2F286-E659-422B-BE8D-30DD03623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72947"/>
            <a:ext cx="3932237" cy="1005840"/>
          </a:xfrm>
        </p:spPr>
        <p:txBody>
          <a:bodyPr anchor="b"/>
          <a:lstStyle>
            <a:lvl1pPr>
              <a:defRPr sz="3200">
                <a:solidFill>
                  <a:srgbClr val="0072C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6A007-EB4B-41FA-AF34-9800C0A5A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0100" y="572948"/>
            <a:ext cx="5915287" cy="5827852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393463-1BEB-4981-AC64-1147685077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73147"/>
            <a:ext cx="3932237" cy="4110656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4030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17186-59F0-44D2-88BB-6941C1B38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005840"/>
          </a:xfrm>
        </p:spPr>
        <p:txBody>
          <a:bodyPr anchor="b"/>
          <a:lstStyle>
            <a:lvl1pPr>
              <a:defRPr sz="3200">
                <a:solidFill>
                  <a:srgbClr val="0072C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376899-58A8-4B99-BA1B-2924F901F4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48182"/>
            <a:ext cx="6172200" cy="5560696"/>
          </a:xfrm>
          <a:ln w="19050">
            <a:solidFill>
              <a:srgbClr val="97FBFD"/>
            </a:solidFill>
          </a:ln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94A268-C409-4A51-8769-DD748CBF8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15147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748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136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69E47A7-7F03-6843-B5E4-A2C0410E9C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426465"/>
            <a:ext cx="12191999" cy="1002535"/>
          </a:xfrm>
        </p:spPr>
        <p:txBody>
          <a:bodyPr anchor="b"/>
          <a:lstStyle>
            <a:lvl1pPr algn="ctr">
              <a:defRPr sz="5000">
                <a:solidFill>
                  <a:srgbClr val="0072CF"/>
                </a:solidFill>
              </a:defRPr>
            </a:lvl1pPr>
          </a:lstStyle>
          <a:p>
            <a:r>
              <a:rPr lang="en-US" sz="6000" dirty="0">
                <a:solidFill>
                  <a:srgbClr val="0070C0"/>
                </a:solidFill>
                <a:effectLst>
                  <a:glow rad="76200">
                    <a:srgbClr val="00B0F0">
                      <a:alpha val="12000"/>
                    </a:srgbClr>
                  </a:glow>
                </a:effectLst>
                <a:latin typeface="Arial"/>
                <a:cs typeface="Arial"/>
              </a:rPr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42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3C86119F-588B-D840-9297-D2FBCAF376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29880" y="4008575"/>
            <a:ext cx="3932237" cy="351263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866" indent="0">
              <a:buNone/>
              <a:defRPr sz="1051"/>
            </a:lvl2pPr>
            <a:lvl3pPr marL="685734" indent="0">
              <a:buNone/>
              <a:defRPr sz="900"/>
            </a:lvl3pPr>
            <a:lvl4pPr marL="1028598" indent="0">
              <a:buNone/>
              <a:defRPr sz="751"/>
            </a:lvl4pPr>
            <a:lvl5pPr marL="1371464" indent="0">
              <a:buNone/>
              <a:defRPr sz="751"/>
            </a:lvl5pPr>
            <a:lvl6pPr marL="1714329" indent="0">
              <a:buNone/>
              <a:defRPr sz="751"/>
            </a:lvl6pPr>
            <a:lvl7pPr marL="2057195" indent="0">
              <a:buNone/>
              <a:defRPr sz="751"/>
            </a:lvl7pPr>
            <a:lvl8pPr marL="2400060" indent="0">
              <a:buNone/>
              <a:defRPr sz="751"/>
            </a:lvl8pPr>
            <a:lvl9pPr marL="2742926" indent="0">
              <a:buNone/>
              <a:defRPr sz="75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81C7BF0-3095-9B4D-9965-8DB946DE70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750" t="34178" r="14250" b="51289"/>
          <a:stretch/>
        </p:blipFill>
        <p:spPr>
          <a:xfrm>
            <a:off x="3242686" y="2618476"/>
            <a:ext cx="5706627" cy="85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0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B64E7-D755-4FA1-9437-A5D82FDAA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4709" y="2426465"/>
            <a:ext cx="9919857" cy="1002535"/>
          </a:xfrm>
        </p:spPr>
        <p:txBody>
          <a:bodyPr anchor="b"/>
          <a:lstStyle>
            <a:lvl1pPr>
              <a:defRPr sz="5000">
                <a:solidFill>
                  <a:srgbClr val="0072CF"/>
                </a:solidFill>
              </a:defRPr>
            </a:lvl1pPr>
          </a:lstStyle>
          <a:p>
            <a:r>
              <a:rPr lang="en-US" sz="6000" dirty="0">
                <a:solidFill>
                  <a:srgbClr val="0070C0"/>
                </a:solidFill>
                <a:effectLst>
                  <a:glow rad="76200">
                    <a:srgbClr val="00B0F0">
                      <a:alpha val="12000"/>
                    </a:srgbClr>
                  </a:glow>
                </a:effectLst>
                <a:latin typeface="Arial"/>
                <a:cs typeface="Arial"/>
              </a:rPr>
              <a:t>Click to Edit Title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4D5806-833E-4650-BC44-EE76BE3BE5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04709" y="3793639"/>
            <a:ext cx="9919858" cy="39509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A5D0173-8150-CB43-8CE4-FAF584685D23}"/>
              </a:ext>
            </a:extLst>
          </p:cNvPr>
          <p:cNvCxnSpPr>
            <a:cxnSpLocks/>
          </p:cNvCxnSpPr>
          <p:nvPr userDrawn="1"/>
        </p:nvCxnSpPr>
        <p:spPr>
          <a:xfrm>
            <a:off x="1504711" y="3573445"/>
            <a:ext cx="9919856" cy="0"/>
          </a:xfrm>
          <a:prstGeom prst="line">
            <a:avLst/>
          </a:prstGeom>
          <a:ln w="31750" cap="rnd">
            <a:solidFill>
              <a:srgbClr val="68ACE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phic 4">
            <a:extLst>
              <a:ext uri="{FF2B5EF4-FFF2-40B4-BE49-F238E27FC236}">
                <a16:creationId xmlns:a16="http://schemas.microsoft.com/office/drawing/2014/main" id="{3BE50CE3-8459-9942-9683-342EC04E2A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750" t="34178" r="14250" b="51289"/>
          <a:stretch/>
        </p:blipFill>
        <p:spPr>
          <a:xfrm>
            <a:off x="10371487" y="6354526"/>
            <a:ext cx="1554480" cy="2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84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E8C434-E136-8043-A612-17A640B55C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10329" y="2486499"/>
            <a:ext cx="3200400" cy="3200400"/>
          </a:xfrm>
          <a:prstGeom prst="ellipse">
            <a:avLst/>
          </a:prstGeom>
          <a:ln w="31750">
            <a:solidFill>
              <a:srgbClr val="0072CF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1F7A271-6DF7-614D-91C3-6EA569FF2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9983"/>
            <a:ext cx="10515600" cy="640080"/>
          </a:xfrm>
        </p:spPr>
        <p:txBody>
          <a:bodyPr/>
          <a:lstStyle>
            <a:lvl1pPr>
              <a:defRPr sz="3500">
                <a:solidFill>
                  <a:srgbClr val="0072C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C4353D7-36FA-9940-8DFD-2A580B4FA75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425518" y="2966785"/>
            <a:ext cx="5157787" cy="457200"/>
          </a:xfrm>
        </p:spPr>
        <p:txBody>
          <a:bodyPr anchor="b"/>
          <a:lstStyle>
            <a:lvl1pPr marL="0" indent="0" algn="r">
              <a:buNone/>
              <a:defRPr sz="2400" b="1" i="0">
                <a:solidFill>
                  <a:srgbClr val="68ACE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17E6010-ACCE-4446-8EF3-21247685EF6E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425518" y="3533587"/>
            <a:ext cx="5157787" cy="457200"/>
          </a:xfrm>
        </p:spPr>
        <p:txBody>
          <a:bodyPr anchor="b"/>
          <a:lstStyle>
            <a:lvl1pPr marL="0" indent="0" algn="r">
              <a:buNone/>
              <a:defRPr sz="2400" b="0">
                <a:solidFill>
                  <a:srgbClr val="68ACE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City, State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F59B1E9-C942-7E45-A80D-57D3D505B3ED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425518" y="4332122"/>
            <a:ext cx="5157787" cy="640080"/>
          </a:xfrm>
        </p:spPr>
        <p:txBody>
          <a:bodyPr anchor="b"/>
          <a:lstStyle>
            <a:lvl1pPr marL="0" indent="0" algn="r">
              <a:buNone/>
              <a:defRPr sz="2400" b="1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Company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8633B38-E29E-7842-B9CA-AC81F73018C4}"/>
              </a:ext>
            </a:extLst>
          </p:cNvPr>
          <p:cNvCxnSpPr/>
          <p:nvPr userDrawn="1"/>
        </p:nvCxnSpPr>
        <p:spPr>
          <a:xfrm flipH="1">
            <a:off x="3614945" y="4164987"/>
            <a:ext cx="3968360" cy="0"/>
          </a:xfrm>
          <a:prstGeom prst="line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AD8E452-2145-6142-B6BA-51FC77B0F3E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38200" y="1588187"/>
            <a:ext cx="9919858" cy="395093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rgbClr val="68ACE5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490F7D3B-5786-6249-9C31-058134F202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750" t="34178" r="14250" b="51289"/>
          <a:stretch/>
        </p:blipFill>
        <p:spPr>
          <a:xfrm>
            <a:off x="871038" y="6138332"/>
            <a:ext cx="1554480" cy="2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745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75B3D-7F64-476D-B89A-4E3726CF0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0080"/>
          </a:xfrm>
        </p:spPr>
        <p:txBody>
          <a:bodyPr/>
          <a:lstStyle>
            <a:lvl1pPr>
              <a:defRPr sz="3500">
                <a:solidFill>
                  <a:srgbClr val="0072C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63E140-F1AE-4ADD-AC75-33695B5B26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86673"/>
            <a:ext cx="10515600" cy="4290289"/>
          </a:xfrm>
        </p:spPr>
        <p:txBody>
          <a:bodyPr vert="horz"/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D874226-3D85-D348-93C9-604B83BBC5F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8200" y="1032980"/>
            <a:ext cx="10515600" cy="503277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>
                <a:solidFill>
                  <a:srgbClr val="68ACE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A74B773-F444-ED42-B6E5-81FF01C420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750" t="34178" r="14250" b="51289"/>
          <a:stretch/>
        </p:blipFill>
        <p:spPr>
          <a:xfrm>
            <a:off x="10371487" y="6354526"/>
            <a:ext cx="1554480" cy="2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838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06F05-B0F8-464B-9345-C39ACE7B1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500">
                <a:solidFill>
                  <a:srgbClr val="0072C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974FA-28C3-4300-98D1-F8F2E0EF0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4155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5D520-140E-46CD-B3CA-56BD59A1A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500">
                <a:solidFill>
                  <a:srgbClr val="0072C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CD5D4-D904-4625-9883-45D863976C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790686-6BEC-49FB-9690-EE12E5845A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6F7985E-FA9D-1348-BA83-74D8DAA59E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750" t="34178" r="14250" b="51289"/>
          <a:stretch/>
        </p:blipFill>
        <p:spPr>
          <a:xfrm>
            <a:off x="10371487" y="6354526"/>
            <a:ext cx="1554480" cy="232093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34B374C-C624-B847-A885-37F2511926B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8200" y="1032980"/>
            <a:ext cx="10515600" cy="503277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>
                <a:solidFill>
                  <a:srgbClr val="68ACE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8842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BF6BB-5075-4AF2-85E9-0F73058E2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40080"/>
          </a:xfrm>
        </p:spPr>
        <p:txBody>
          <a:bodyPr/>
          <a:lstStyle>
            <a:lvl1pPr>
              <a:defRPr sz="3500">
                <a:solidFill>
                  <a:srgbClr val="0072C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A36C1-9814-464E-A417-F81F69C306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14943"/>
            <a:ext cx="5157787" cy="4572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68ACE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E29ABE-A53D-438C-B095-2E4935CE18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38855"/>
            <a:ext cx="5157787" cy="3931920"/>
          </a:xfrm>
        </p:spPr>
        <p:txBody>
          <a:bodyPr/>
          <a:lstStyle>
            <a:lvl1pPr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013917-BFB7-4C61-B2BD-D2749FB4AD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14943"/>
            <a:ext cx="5183188" cy="4572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68ACE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A7AFB3-C949-4F1E-A7C9-28F57DA8F4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38855"/>
            <a:ext cx="5183188" cy="3931920"/>
          </a:xfrm>
        </p:spPr>
        <p:txBody>
          <a:bodyPr/>
          <a:lstStyle>
            <a:lvl1pPr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6883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A7C78-1B9C-4296-A6E2-ADC438088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500">
                <a:solidFill>
                  <a:srgbClr val="0072C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9B81E65-C3E0-794C-B533-1DC0F72DB2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750" t="34178" r="14250" b="51289"/>
          <a:stretch/>
        </p:blipFill>
        <p:spPr>
          <a:xfrm>
            <a:off x="10371487" y="6354526"/>
            <a:ext cx="1554480" cy="2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043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2F286-E659-422B-BE8D-30DD03623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72947"/>
            <a:ext cx="3932237" cy="1005840"/>
          </a:xfrm>
        </p:spPr>
        <p:txBody>
          <a:bodyPr anchor="b"/>
          <a:lstStyle>
            <a:lvl1pPr>
              <a:defRPr sz="3200">
                <a:solidFill>
                  <a:srgbClr val="0072C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6A007-EB4B-41FA-AF34-9800C0A5A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0100" y="572948"/>
            <a:ext cx="5915287" cy="5827852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393463-1BEB-4981-AC64-1147685077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73147"/>
            <a:ext cx="3932237" cy="4110656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706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17186-59F0-44D2-88BB-6941C1B38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005840"/>
          </a:xfrm>
        </p:spPr>
        <p:txBody>
          <a:bodyPr anchor="b"/>
          <a:lstStyle>
            <a:lvl1pPr>
              <a:defRPr sz="3200">
                <a:solidFill>
                  <a:srgbClr val="0072C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376899-58A8-4B99-BA1B-2924F901F4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48182"/>
            <a:ext cx="6172200" cy="5560696"/>
          </a:xfrm>
          <a:ln w="19050">
            <a:solidFill>
              <a:srgbClr val="97FBFD"/>
            </a:solidFill>
          </a:ln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94A268-C409-4A51-8769-DD748CBF8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15147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570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1867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5EA0268F-8D33-4A42-BF41-E7A9F504A3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750" t="34178" r="14250" b="51289"/>
          <a:stretch/>
        </p:blipFill>
        <p:spPr>
          <a:xfrm>
            <a:off x="10371487" y="6354526"/>
            <a:ext cx="1554480" cy="2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265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69E47A7-7F03-6843-B5E4-A2C0410E9C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426465"/>
            <a:ext cx="12191999" cy="1002535"/>
          </a:xfrm>
        </p:spPr>
        <p:txBody>
          <a:bodyPr anchor="b"/>
          <a:lstStyle>
            <a:lvl1pPr algn="ctr">
              <a:defRPr sz="6000">
                <a:solidFill>
                  <a:srgbClr val="0072CF"/>
                </a:solidFill>
              </a:defRPr>
            </a:lvl1pPr>
          </a:lstStyle>
          <a:p>
            <a:r>
              <a:rPr lang="en-US" sz="6000" dirty="0">
                <a:solidFill>
                  <a:srgbClr val="0070C0"/>
                </a:solidFill>
                <a:effectLst>
                  <a:glow rad="76200">
                    <a:srgbClr val="00B0F0">
                      <a:alpha val="12000"/>
                    </a:srgbClr>
                  </a:glow>
                </a:effectLst>
                <a:latin typeface="Arial"/>
                <a:cs typeface="Arial"/>
              </a:rPr>
              <a:t>Click to Edit Title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1CD4FD3-E808-3B47-AF43-6F49ACCCB4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750" t="34178" r="14250" b="51289"/>
          <a:stretch/>
        </p:blipFill>
        <p:spPr>
          <a:xfrm>
            <a:off x="10371487" y="6354526"/>
            <a:ext cx="1554480" cy="2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02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3C86119F-588B-D840-9297-D2FBCAF376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29880" y="4008575"/>
            <a:ext cx="3932237" cy="351263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866" indent="0">
              <a:buNone/>
              <a:defRPr sz="1051"/>
            </a:lvl2pPr>
            <a:lvl3pPr marL="685734" indent="0">
              <a:buNone/>
              <a:defRPr sz="900"/>
            </a:lvl3pPr>
            <a:lvl4pPr marL="1028598" indent="0">
              <a:buNone/>
              <a:defRPr sz="751"/>
            </a:lvl4pPr>
            <a:lvl5pPr marL="1371464" indent="0">
              <a:buNone/>
              <a:defRPr sz="751"/>
            </a:lvl5pPr>
            <a:lvl6pPr marL="1714329" indent="0">
              <a:buNone/>
              <a:defRPr sz="751"/>
            </a:lvl6pPr>
            <a:lvl7pPr marL="2057195" indent="0">
              <a:buNone/>
              <a:defRPr sz="751"/>
            </a:lvl7pPr>
            <a:lvl8pPr marL="2400060" indent="0">
              <a:buNone/>
              <a:defRPr sz="751"/>
            </a:lvl8pPr>
            <a:lvl9pPr marL="2742926" indent="0">
              <a:buNone/>
              <a:defRPr sz="75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81C7BF0-3095-9B4D-9965-8DB946DE70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750" t="34178" r="14250" b="51289"/>
          <a:stretch/>
        </p:blipFill>
        <p:spPr>
          <a:xfrm>
            <a:off x="3242686" y="2618476"/>
            <a:ext cx="5706627" cy="85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66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oleObject" Target="../embeddings/oleObject2.bin"/><Relationship Id="rId2" Type="http://schemas.openxmlformats.org/officeDocument/2006/relationships/slideLayout" Target="../slideLayouts/slideLayout14.xml"/><Relationship Id="rId16" Type="http://schemas.openxmlformats.org/officeDocument/2006/relationships/tags" Target="../tags/tag3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vmlDrawing" Target="../drawings/vmlDrawing2.v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98000">
              <a:srgbClr val="1D1D1D"/>
            </a:gs>
          </a:gsLst>
          <a:lin ang="21594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78706C92-8D79-4EBD-8CEF-E1E6015E5B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31078758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Slide" r:id="rId16" imgW="331" imgH="333" progId="TCLayout.ActiveDocument.1">
                  <p:embed/>
                </p:oleObj>
              </mc:Choice>
              <mc:Fallback>
                <p:oleObj name="think-cell Slide" r:id="rId16" imgW="331" imgH="33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78706C92-8D79-4EBD-8CEF-E1E6015E5B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9A8F3A-61FF-403B-B059-487BA5E1B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008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n-US" sz="4400" dirty="0">
                <a:solidFill>
                  <a:srgbClr val="0070C0"/>
                </a:solidFill>
                <a:effectLst>
                  <a:glow rad="76200">
                    <a:srgbClr val="00B0F0">
                      <a:alpha val="12000"/>
                    </a:srgbClr>
                  </a:glow>
                </a:effectLst>
                <a:latin typeface="Arial"/>
                <a:cs typeface="Arial"/>
              </a:rPr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C365B7-680D-4815-9636-9FD53754A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7939"/>
            <a:ext cx="10515600" cy="48690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69668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92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929" r:id="rId9"/>
    <p:sldLayoutId id="2147483685" r:id="rId10"/>
    <p:sldLayoutId id="2147483684" r:id="rId11"/>
    <p:sldLayoutId id="214748394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rgbClr val="0072CF"/>
          </a:solidFill>
          <a:effectLst>
            <a:glow rad="76200">
              <a:srgbClr val="00B0F0">
                <a:alpha val="12000"/>
              </a:srgbClr>
            </a:glow>
          </a:effectLst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78706C92-8D79-4EBD-8CEF-E1E6015E5B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40294579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think-cell Slide" r:id="rId17" imgW="331" imgH="333" progId="TCLayout.ActiveDocument.1">
                  <p:embed/>
                </p:oleObj>
              </mc:Choice>
              <mc:Fallback>
                <p:oleObj name="think-cell Slide" r:id="rId17" imgW="331" imgH="33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78706C92-8D79-4EBD-8CEF-E1E6015E5B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9A8F3A-61FF-403B-B059-487BA5E1B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008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400" dirty="0">
                <a:solidFill>
                  <a:srgbClr val="0070C0"/>
                </a:solidFill>
                <a:effectLst>
                  <a:glow rad="76200">
                    <a:srgbClr val="00B0F0">
                      <a:alpha val="12000"/>
                    </a:srgbClr>
                  </a:glow>
                </a:effectLst>
                <a:latin typeface="Arial"/>
                <a:cs typeface="Arial"/>
              </a:rPr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C365B7-680D-4815-9636-9FD53754A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7939"/>
            <a:ext cx="10515600" cy="48690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5920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9" r:id="rId11"/>
    <p:sldLayoutId id="2147483958" r:id="rId12"/>
    <p:sldLayoutId id="2147483946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rgbClr val="0072CF"/>
          </a:solidFill>
          <a:effectLst/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DePuySynthes/status/1397960827341320201?s=20" TargetMode="External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hyperlink" Target="https://twitter.com/SmithNephewPLC/status/1410990802206138370?s=20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twitter.com/Arthrex/status/1412825480722518019?s=20" TargetMode="External"/><Relationship Id="rId5" Type="http://schemas.openxmlformats.org/officeDocument/2006/relationships/image" Target="../media/image18.PNG"/><Relationship Id="rId4" Type="http://schemas.openxmlformats.org/officeDocument/2006/relationships/hyperlink" Target="https://twitter.com/zimmerbiomet/status/1412461955273560066?s=20" TargetMode="External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86A23D9-3FBC-3241-BD6C-7C0B061739FC}"/>
              </a:ext>
            </a:extLst>
          </p:cNvPr>
          <p:cNvCxnSpPr>
            <a:cxnSpLocks/>
          </p:cNvCxnSpPr>
          <p:nvPr/>
        </p:nvCxnSpPr>
        <p:spPr>
          <a:xfrm>
            <a:off x="1627405" y="3605141"/>
            <a:ext cx="8373122" cy="2328"/>
          </a:xfrm>
          <a:prstGeom prst="line">
            <a:avLst/>
          </a:prstGeom>
          <a:ln w="31750" cap="rnd">
            <a:solidFill>
              <a:srgbClr val="97FBFD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AB84C70-06FC-2F4C-8C55-01AB5374E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Exactech on Twitter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FFDFE8-31C5-5343-98EA-0D1538237C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Why this social tool matters &amp; how to implement it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CD721B5-7135-7C4E-B201-2CE27D04940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2750" t="34178" r="14250" b="51289"/>
          <a:stretch/>
        </p:blipFill>
        <p:spPr>
          <a:xfrm>
            <a:off x="9326880" y="6049157"/>
            <a:ext cx="2097686" cy="313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25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019D1C67-0B0A-6B41-B56E-6D4389109862}"/>
              </a:ext>
            </a:extLst>
          </p:cNvPr>
          <p:cNvSpPr/>
          <p:nvPr/>
        </p:nvSpPr>
        <p:spPr>
          <a:xfrm>
            <a:off x="3354757" y="1967195"/>
            <a:ext cx="2383891" cy="1102866"/>
          </a:xfrm>
          <a:prstGeom prst="rect">
            <a:avLst/>
          </a:prstGeom>
        </p:spPr>
        <p:txBody>
          <a:bodyPr wrap="square" lIns="45720" tIns="45720" rIns="91440" bIns="45720" anchor="t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200"/>
              </a:spcAft>
              <a:buClrTx/>
              <a:buSzTx/>
              <a:tabLst/>
              <a:defRPr/>
            </a:pPr>
            <a:r>
              <a:rPr lang="en-US" sz="2400" i="1" dirty="0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Engage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 </a:t>
            </a:r>
          </a:p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200"/>
              </a:spcAft>
              <a:buClrTx/>
              <a:buSzTx/>
              <a:tabLst/>
              <a:defRPr/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with stakeholders and media</a:t>
            </a:r>
          </a:p>
        </p:txBody>
      </p:sp>
      <p:sp>
        <p:nvSpPr>
          <p:cNvPr id="39" name="Text Placeholder 5">
            <a:extLst>
              <a:ext uri="{FF2B5EF4-FFF2-40B4-BE49-F238E27FC236}">
                <a16:creationId xmlns:a16="http://schemas.microsoft.com/office/drawing/2014/main" id="{A55E5558-7265-3140-9F60-F5EEC3C1DA19}"/>
              </a:ext>
            </a:extLst>
          </p:cNvPr>
          <p:cNvSpPr txBox="1">
            <a:spLocks/>
          </p:cNvSpPr>
          <p:nvPr/>
        </p:nvSpPr>
        <p:spPr>
          <a:xfrm>
            <a:off x="8442774" y="1967195"/>
            <a:ext cx="2337334" cy="967983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Arial"/>
                <a:ea typeface="Open Sans Light" panose="020B0306030504020204" pitchFamily="34" charset="0"/>
                <a:cs typeface="Arial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defRPr/>
            </a:pPr>
            <a:r>
              <a:rPr lang="en-US" sz="2400" i="1" dirty="0">
                <a:solidFill>
                  <a:schemeClr val="bg1">
                    <a:lumMod val="85000"/>
                  </a:schemeClr>
                </a:solidFill>
              </a:rPr>
              <a:t>Monitor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 competitors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1A6ECA7-3D03-3049-8ABC-694C74B65AB7}"/>
              </a:ext>
            </a:extLst>
          </p:cNvPr>
          <p:cNvSpPr/>
          <p:nvPr/>
        </p:nvSpPr>
        <p:spPr>
          <a:xfrm>
            <a:off x="8515254" y="4483694"/>
            <a:ext cx="2264854" cy="1015663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>
              <a:spcAft>
                <a:spcPts val="200"/>
              </a:spcAft>
            </a:pPr>
            <a:r>
              <a:rPr lang="en-US" sz="2400" i="1" dirty="0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Build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 </a:t>
            </a:r>
          </a:p>
          <a:p>
            <a:pPr>
              <a:spcAft>
                <a:spcPts val="200"/>
              </a:spcAft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brand personality and awareness</a:t>
            </a:r>
          </a:p>
        </p:txBody>
      </p:sp>
      <p:sp>
        <p:nvSpPr>
          <p:cNvPr id="43" name="Text Placeholder 5">
            <a:extLst>
              <a:ext uri="{FF2B5EF4-FFF2-40B4-BE49-F238E27FC236}">
                <a16:creationId xmlns:a16="http://schemas.microsoft.com/office/drawing/2014/main" id="{EF9AC9C6-7118-BF4A-A40C-AC7EA6F7179E}"/>
              </a:ext>
            </a:extLst>
          </p:cNvPr>
          <p:cNvSpPr txBox="1">
            <a:spLocks/>
          </p:cNvSpPr>
          <p:nvPr/>
        </p:nvSpPr>
        <p:spPr>
          <a:xfrm>
            <a:off x="3354757" y="4400606"/>
            <a:ext cx="2273414" cy="1157737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Arial"/>
                <a:ea typeface="Open Sans Light" panose="020B0306030504020204" pitchFamily="34" charset="0"/>
                <a:cs typeface="Arial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defRPr/>
            </a:pPr>
            <a:r>
              <a:rPr lang="en-US" sz="2400" i="1" dirty="0">
                <a:solidFill>
                  <a:schemeClr val="bg1">
                    <a:lumMod val="85000"/>
                  </a:schemeClr>
                </a:solidFill>
              </a:rPr>
              <a:t>Gain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defRPr/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valuable industry insights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761521D-C908-4F44-86C3-1113862ECD51}"/>
              </a:ext>
            </a:extLst>
          </p:cNvPr>
          <p:cNvSpPr/>
          <p:nvPr/>
        </p:nvSpPr>
        <p:spPr>
          <a:xfrm>
            <a:off x="1331281" y="1489958"/>
            <a:ext cx="1936883" cy="1936883"/>
          </a:xfrm>
          <a:prstGeom prst="ellipse">
            <a:avLst/>
          </a:prstGeom>
          <a:noFill/>
          <a:ln w="28575">
            <a:solidFill>
              <a:srgbClr val="00B0F0"/>
            </a:solidFill>
          </a:ln>
          <a:effectLst>
            <a:glow rad="63500">
              <a:srgbClr val="1464F4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Graphic 5" descr="Woman">
            <a:extLst>
              <a:ext uri="{FF2B5EF4-FFF2-40B4-BE49-F238E27FC236}">
                <a16:creationId xmlns:a16="http://schemas.microsoft.com/office/drawing/2014/main" id="{26C7EE96-FB8C-45CA-A9F0-6E5BE4C49C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67317" y="2040351"/>
            <a:ext cx="898999" cy="898999"/>
          </a:xfrm>
          <a:prstGeom prst="rect">
            <a:avLst/>
          </a:prstGeom>
        </p:spPr>
      </p:pic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0E43EFC3-D799-479F-A2C9-B3328628C2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47397" y="2036180"/>
            <a:ext cx="898999" cy="898999"/>
          </a:xfrm>
          <a:prstGeom prst="rect">
            <a:avLst/>
          </a:prstGeom>
        </p:spPr>
      </p:pic>
      <p:pic>
        <p:nvPicPr>
          <p:cNvPr id="10" name="Graphic 9" descr="Earth globe Americas">
            <a:extLst>
              <a:ext uri="{FF2B5EF4-FFF2-40B4-BE49-F238E27FC236}">
                <a16:creationId xmlns:a16="http://schemas.microsoft.com/office/drawing/2014/main" id="{067F3B6B-AE96-480A-A069-C33988BC86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05891" y="1572156"/>
            <a:ext cx="1772486" cy="1772486"/>
          </a:xfrm>
          <a:prstGeom prst="rect">
            <a:avLst/>
          </a:prstGeom>
        </p:spPr>
      </p:pic>
      <p:pic>
        <p:nvPicPr>
          <p:cNvPr id="18" name="Graphic 17" descr="Upward trend">
            <a:extLst>
              <a:ext uri="{FF2B5EF4-FFF2-40B4-BE49-F238E27FC236}">
                <a16:creationId xmlns:a16="http://schemas.microsoft.com/office/drawing/2014/main" id="{7FE64180-43F4-449B-AC3C-6BFB6995F2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89443" y="4152662"/>
            <a:ext cx="1454745" cy="14547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20384A-D955-6749-A73C-043E4AC0A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500" dirty="0">
                <a:solidFill>
                  <a:srgbClr val="0072CF"/>
                </a:solidFill>
              </a:rPr>
              <a:t>Why Twitter?</a:t>
            </a:r>
          </a:p>
        </p:txBody>
      </p:sp>
      <p:pic>
        <p:nvPicPr>
          <p:cNvPr id="9" name="Graphic 8" descr="Megaphone1 with solid fill">
            <a:extLst>
              <a:ext uri="{FF2B5EF4-FFF2-40B4-BE49-F238E27FC236}">
                <a16:creationId xmlns:a16="http://schemas.microsoft.com/office/drawing/2014/main" id="{94109561-A57E-0B4D-BF30-90D7DA10320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78371" y="4017207"/>
            <a:ext cx="1627526" cy="1627526"/>
          </a:xfrm>
          <a:prstGeom prst="rect">
            <a:avLst/>
          </a:prstGeom>
        </p:spPr>
      </p:pic>
      <p:pic>
        <p:nvPicPr>
          <p:cNvPr id="24" name="Graphic 23" descr="Man">
            <a:extLst>
              <a:ext uri="{FF2B5EF4-FFF2-40B4-BE49-F238E27FC236}">
                <a16:creationId xmlns:a16="http://schemas.microsoft.com/office/drawing/2014/main" id="{925181F1-88F2-4D36-8FCE-8600D3C0FF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73673" y="2059717"/>
            <a:ext cx="898999" cy="898999"/>
          </a:xfrm>
          <a:prstGeom prst="rect">
            <a:avLst/>
          </a:prstGeom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961753CB-D98A-463E-A1D0-34B1BAE0F201}"/>
              </a:ext>
            </a:extLst>
          </p:cNvPr>
          <p:cNvSpPr/>
          <p:nvPr/>
        </p:nvSpPr>
        <p:spPr>
          <a:xfrm>
            <a:off x="1331279" y="3911594"/>
            <a:ext cx="1936883" cy="1936883"/>
          </a:xfrm>
          <a:prstGeom prst="ellipse">
            <a:avLst/>
          </a:prstGeom>
          <a:noFill/>
          <a:ln w="28575">
            <a:solidFill>
              <a:srgbClr val="00B0F0"/>
            </a:solidFill>
          </a:ln>
          <a:effectLst>
            <a:glow rad="63500">
              <a:srgbClr val="1464F4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FF0B758-5836-47FB-9527-F7B686BE8EBA}"/>
              </a:ext>
            </a:extLst>
          </p:cNvPr>
          <p:cNvSpPr/>
          <p:nvPr/>
        </p:nvSpPr>
        <p:spPr>
          <a:xfrm>
            <a:off x="6423693" y="1489958"/>
            <a:ext cx="1936883" cy="1936883"/>
          </a:xfrm>
          <a:prstGeom prst="ellipse">
            <a:avLst/>
          </a:prstGeom>
          <a:noFill/>
          <a:ln w="28575">
            <a:solidFill>
              <a:srgbClr val="00B0F0"/>
            </a:solidFill>
          </a:ln>
          <a:effectLst>
            <a:glow rad="63500">
              <a:srgbClr val="1464F4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543DA73-6F14-4C21-A140-3AC8995BBA1C}"/>
              </a:ext>
            </a:extLst>
          </p:cNvPr>
          <p:cNvSpPr/>
          <p:nvPr/>
        </p:nvSpPr>
        <p:spPr>
          <a:xfrm>
            <a:off x="6423692" y="3911594"/>
            <a:ext cx="1936883" cy="1936883"/>
          </a:xfrm>
          <a:prstGeom prst="ellipse">
            <a:avLst/>
          </a:prstGeom>
          <a:noFill/>
          <a:ln w="28575">
            <a:solidFill>
              <a:srgbClr val="00B0F0"/>
            </a:solidFill>
          </a:ln>
          <a:effectLst>
            <a:glow rad="63500">
              <a:srgbClr val="1464F4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90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50524F0-CDB3-4BD7-9C59-40933AFBA2BD}"/>
              </a:ext>
            </a:extLst>
          </p:cNvPr>
          <p:cNvSpPr/>
          <p:nvPr/>
        </p:nvSpPr>
        <p:spPr>
          <a:xfrm>
            <a:off x="919248" y="369177"/>
            <a:ext cx="11008743" cy="830997"/>
          </a:xfrm>
          <a:prstGeom prst="rect">
            <a:avLst/>
          </a:prstGeom>
          <a:noFill/>
          <a:effectLst>
            <a:glow>
              <a:srgbClr val="00B0F0"/>
            </a:glow>
          </a:effectLst>
        </p:spPr>
        <p:txBody>
          <a:bodyPr wrap="square" lIns="0" tIns="0" rIns="0" bIns="0" anchor="t" anchorCtr="0">
            <a:noAutofit/>
          </a:bodyPr>
          <a:lstStyle/>
          <a:p>
            <a:pPr>
              <a:spcBef>
                <a:spcPts val="800"/>
              </a:spcBef>
              <a:defRPr/>
            </a:pPr>
            <a:r>
              <a:rPr lang="en-US" sz="3500" dirty="0">
                <a:solidFill>
                  <a:srgbClr val="0072CF"/>
                </a:solidFill>
                <a:effectLst>
                  <a:glow rad="76200">
                    <a:srgbClr val="00B0F0">
                      <a:alpha val="12000"/>
                    </a:srgbClr>
                  </a:glow>
                </a:effectLst>
                <a:latin typeface="Arial"/>
                <a:ea typeface="+mn-lt"/>
                <a:cs typeface="Arial"/>
              </a:rPr>
              <a:t>Competitive Analysis</a:t>
            </a:r>
            <a:endParaRPr lang="en-US" sz="3500" dirty="0">
              <a:solidFill>
                <a:srgbClr val="0072CF"/>
              </a:solidFill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D42A518-DBCF-4A89-B476-C7F2E0D8BB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8632359"/>
              </p:ext>
            </p:extLst>
          </p:nvPr>
        </p:nvGraphicFramePr>
        <p:xfrm>
          <a:off x="1179372" y="1121509"/>
          <a:ext cx="9833256" cy="5367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0150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ertical Text Placeholder 3">
            <a:extLst>
              <a:ext uri="{FF2B5EF4-FFF2-40B4-BE49-F238E27FC236}">
                <a16:creationId xmlns:a16="http://schemas.microsoft.com/office/drawing/2014/main" id="{0DA3018B-E0C5-490C-B700-706B486710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199" y="1960246"/>
            <a:ext cx="9637295" cy="37761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i="1" dirty="0">
                <a:solidFill>
                  <a:srgbClr val="F6B332"/>
                </a:solidFill>
                <a:effectLst>
                  <a:glow rad="76200">
                    <a:srgbClr val="00B0F0">
                      <a:alpha val="12000"/>
                    </a:srgbClr>
                  </a:glow>
                </a:effectLst>
                <a:ea typeface="+mj-ea"/>
              </a:rPr>
              <a:t>All</a:t>
            </a:r>
            <a:r>
              <a:rPr lang="en-US" sz="60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6000" dirty="0">
                <a:solidFill>
                  <a:schemeClr val="bg2">
                    <a:lumMod val="90000"/>
                  </a:schemeClr>
                </a:solidFill>
                <a:effectLst>
                  <a:glow rad="76200">
                    <a:srgbClr val="00B0F0">
                      <a:alpha val="12000"/>
                    </a:srgbClr>
                  </a:glow>
                </a:effectLst>
                <a:ea typeface="+mj-ea"/>
              </a:rPr>
              <a:t>of Exactech’s competitors are currently active on Twitter.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5A8CDD-0F6E-4671-8687-CE1D139C4F4D}"/>
              </a:ext>
            </a:extLst>
          </p:cNvPr>
          <p:cNvCxnSpPr/>
          <p:nvPr/>
        </p:nvCxnSpPr>
        <p:spPr>
          <a:xfrm>
            <a:off x="984653" y="5959366"/>
            <a:ext cx="9091448" cy="0"/>
          </a:xfrm>
          <a:prstGeom prst="line">
            <a:avLst/>
          </a:prstGeom>
          <a:ln w="9525" cap="flat" cmpd="sng" algn="ctr">
            <a:solidFill>
              <a:srgbClr val="F6B33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2099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F8453A4-3E04-409D-9490-33C0A123C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139" y="2681037"/>
            <a:ext cx="4361029" cy="1495926"/>
          </a:xfrm>
        </p:spPr>
        <p:txBody>
          <a:bodyPr anchor="ctr"/>
          <a:lstStyle/>
          <a:p>
            <a:pPr algn="r"/>
            <a:r>
              <a:rPr lang="en-US" dirty="0"/>
              <a:t>What type of content will Exactech Tweet?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6D46DC-9C2B-4128-9BA2-0EFFB4E20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0445" y="911772"/>
            <a:ext cx="5915287" cy="5034455"/>
          </a:xfrm>
        </p:spPr>
        <p:txBody>
          <a:bodyPr anchor="ctr">
            <a:normAutofit/>
          </a:bodyPr>
          <a:lstStyle/>
          <a:p>
            <a:r>
              <a:rPr lang="en-US" sz="2000" dirty="0"/>
              <a:t>News Releases</a:t>
            </a:r>
          </a:p>
          <a:p>
            <a:r>
              <a:rPr lang="en-US" sz="2000" dirty="0"/>
              <a:t>Professional Events</a:t>
            </a:r>
          </a:p>
          <a:p>
            <a:pPr lvl="1"/>
            <a:r>
              <a:rPr lang="en-US" sz="1800" dirty="0"/>
              <a:t>Speakers, conferences, etc.</a:t>
            </a:r>
          </a:p>
          <a:p>
            <a:r>
              <a:rPr lang="en-US" sz="2000" dirty="0"/>
              <a:t>Company Videos</a:t>
            </a:r>
          </a:p>
          <a:p>
            <a:pPr lvl="1"/>
            <a:r>
              <a:rPr lang="en-US" sz="1800" dirty="0"/>
              <a:t>Informational content, patient testimonials, etc.</a:t>
            </a:r>
          </a:p>
          <a:p>
            <a:r>
              <a:rPr lang="en-US" sz="2000" dirty="0"/>
              <a:t>Holiday &amp; Celebration Acknowledgements</a:t>
            </a:r>
          </a:p>
          <a:p>
            <a:r>
              <a:rPr lang="en-US" sz="2000" dirty="0"/>
              <a:t>Internal &amp; External Community Engagement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A19B32B-36B4-400E-B4DA-89A04D91A993}"/>
              </a:ext>
            </a:extLst>
          </p:cNvPr>
          <p:cNvCxnSpPr>
            <a:cxnSpLocks/>
          </p:cNvCxnSpPr>
          <p:nvPr/>
        </p:nvCxnSpPr>
        <p:spPr>
          <a:xfrm flipV="1">
            <a:off x="5043306" y="1568668"/>
            <a:ext cx="0" cy="3725503"/>
          </a:xfrm>
          <a:prstGeom prst="line">
            <a:avLst/>
          </a:prstGeom>
          <a:ln w="9525" cap="flat" cmpd="sng" algn="ctr">
            <a:solidFill>
              <a:srgbClr val="F6B33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868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302D4-43EA-47B2-B499-FDB23BEAB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Tweet Examples</a:t>
            </a:r>
          </a:p>
        </p:txBody>
      </p:sp>
      <p:pic>
        <p:nvPicPr>
          <p:cNvPr id="6" name="Picture 5" descr="Graphical user interface, text, application, chat or text message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2C6B12E3-D527-4D87-8988-B8EBA3AE61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255" y="2041236"/>
            <a:ext cx="2380281" cy="3408218"/>
          </a:xfrm>
          <a:prstGeom prst="rect">
            <a:avLst/>
          </a:prstGeom>
        </p:spPr>
      </p:pic>
      <p:pic>
        <p:nvPicPr>
          <p:cNvPr id="8" name="Picture 7" descr="Graphical user interface, text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9BB3FB0D-C544-4436-AC32-D1A4E154A1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46" y="2041236"/>
            <a:ext cx="2772865" cy="3408218"/>
          </a:xfrm>
          <a:prstGeom prst="rect">
            <a:avLst/>
          </a:prstGeom>
        </p:spPr>
      </p:pic>
      <p:pic>
        <p:nvPicPr>
          <p:cNvPr id="10" name="Picture 9" descr="Graphical user interface, application&#10;&#10;Description automatically generated">
            <a:hlinkClick r:id="rId6"/>
            <a:extLst>
              <a:ext uri="{FF2B5EF4-FFF2-40B4-BE49-F238E27FC236}">
                <a16:creationId xmlns:a16="http://schemas.microsoft.com/office/drawing/2014/main" id="{CBE79A72-59DE-4DF4-B95D-5654850C3B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180" y="2041236"/>
            <a:ext cx="2817890" cy="3408218"/>
          </a:xfrm>
          <a:prstGeom prst="rect">
            <a:avLst/>
          </a:prstGeom>
        </p:spPr>
      </p:pic>
      <p:pic>
        <p:nvPicPr>
          <p:cNvPr id="14" name="Picture 13" descr="Graphical user interface, application&#10;&#10;Description automatically generated">
            <a:hlinkClick r:id="rId8"/>
            <a:extLst>
              <a:ext uri="{FF2B5EF4-FFF2-40B4-BE49-F238E27FC236}">
                <a16:creationId xmlns:a16="http://schemas.microsoft.com/office/drawing/2014/main" id="{19DC2EF2-6B43-45BA-9C43-2078F3A578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0714" y="2041236"/>
            <a:ext cx="2930876" cy="3408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6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F8453A4-3E04-409D-9490-33C0A123C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139" y="2681037"/>
            <a:ext cx="4361029" cy="1495926"/>
          </a:xfrm>
        </p:spPr>
        <p:txBody>
          <a:bodyPr anchor="ctr"/>
          <a:lstStyle/>
          <a:p>
            <a:pPr algn="r"/>
            <a:r>
              <a:rPr lang="en-US" sz="3600" dirty="0"/>
              <a:t>Who should Exactech follow?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6D46DC-9C2B-4128-9BA2-0EFFB4E20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0445" y="911772"/>
            <a:ext cx="5915287" cy="5034455"/>
          </a:xfrm>
        </p:spPr>
        <p:txBody>
          <a:bodyPr anchor="ctr">
            <a:normAutofit/>
          </a:bodyPr>
          <a:lstStyle/>
          <a:p>
            <a:r>
              <a:rPr lang="en-US" sz="2000" dirty="0"/>
              <a:t>Surgeons</a:t>
            </a:r>
          </a:p>
          <a:p>
            <a:r>
              <a:rPr lang="en-US" sz="2000" dirty="0"/>
              <a:t>Global, Industry &amp; Local Media</a:t>
            </a:r>
          </a:p>
          <a:p>
            <a:r>
              <a:rPr lang="en-US" sz="2000" dirty="0"/>
              <a:t>Competitors</a:t>
            </a:r>
          </a:p>
          <a:p>
            <a:r>
              <a:rPr lang="en-US" sz="2000" dirty="0"/>
              <a:t>Government &amp; Nongovernment Organizations</a:t>
            </a:r>
          </a:p>
          <a:p>
            <a:pPr lvl="1"/>
            <a:r>
              <a:rPr lang="en-US" sz="1800" dirty="0"/>
              <a:t>FDA, AAOS, American Red Cross, USDA, trade journals, industry associations, etc. </a:t>
            </a:r>
          </a:p>
          <a:p>
            <a:r>
              <a:rPr lang="en-US" sz="2000" dirty="0"/>
              <a:t>Company Sponsors &amp; Partners</a:t>
            </a:r>
          </a:p>
          <a:p>
            <a:pPr lvl="1"/>
            <a:r>
              <a:rPr lang="en-US" sz="1800" dirty="0"/>
              <a:t>UF, The YMCA, PHOS Creative, etc.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A19B32B-36B4-400E-B4DA-89A04D91A993}"/>
              </a:ext>
            </a:extLst>
          </p:cNvPr>
          <p:cNvCxnSpPr>
            <a:cxnSpLocks/>
          </p:cNvCxnSpPr>
          <p:nvPr/>
        </p:nvCxnSpPr>
        <p:spPr>
          <a:xfrm flipV="1">
            <a:off x="5043306" y="1568668"/>
            <a:ext cx="0" cy="3725503"/>
          </a:xfrm>
          <a:prstGeom prst="line">
            <a:avLst/>
          </a:prstGeom>
          <a:ln w="9525" cap="flat" cmpd="sng" algn="ctr">
            <a:solidFill>
              <a:srgbClr val="F6B33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4122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5">
            <a:extLst>
              <a:ext uri="{FF2B5EF4-FFF2-40B4-BE49-F238E27FC236}">
                <a16:creationId xmlns:a16="http://schemas.microsoft.com/office/drawing/2014/main" id="{A55E5558-7265-3140-9F60-F5EEC3C1DA19}"/>
              </a:ext>
            </a:extLst>
          </p:cNvPr>
          <p:cNvSpPr txBox="1">
            <a:spLocks/>
          </p:cNvSpPr>
          <p:nvPr/>
        </p:nvSpPr>
        <p:spPr>
          <a:xfrm>
            <a:off x="1789445" y="4312181"/>
            <a:ext cx="3361389" cy="967983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Arial"/>
                <a:ea typeface="Open Sans Light" panose="020B0306030504020204" pitchFamily="34" charset="0"/>
                <a:cs typeface="Arial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defRPr/>
            </a:pPr>
            <a:r>
              <a:rPr lang="en-US" sz="2400" b="1" dirty="0">
                <a:solidFill>
                  <a:schemeClr val="bg1">
                    <a:lumMod val="85000"/>
                  </a:schemeClr>
                </a:solidFill>
              </a:rPr>
              <a:t>Current &amp; Potential Stakeholders</a:t>
            </a:r>
            <a:endParaRPr lang="en-US" sz="20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20384A-D955-6749-A73C-043E4AC0A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500" dirty="0">
                <a:solidFill>
                  <a:srgbClr val="0072CF"/>
                </a:solidFill>
              </a:rPr>
              <a:t>Who is Exactech’s audience?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FF0B758-5836-47FB-9527-F7B686BE8EBA}"/>
              </a:ext>
            </a:extLst>
          </p:cNvPr>
          <p:cNvSpPr/>
          <p:nvPr/>
        </p:nvSpPr>
        <p:spPr>
          <a:xfrm>
            <a:off x="2301474" y="1732022"/>
            <a:ext cx="2337333" cy="2337333"/>
          </a:xfrm>
          <a:prstGeom prst="ellipse">
            <a:avLst/>
          </a:prstGeom>
          <a:noFill/>
          <a:ln w="28575">
            <a:solidFill>
              <a:srgbClr val="00B0F0"/>
            </a:solidFill>
          </a:ln>
          <a:effectLst>
            <a:glow rad="63500">
              <a:srgbClr val="1464F4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E1D61DA-BC9C-4D21-8578-3D553BE79E29}"/>
              </a:ext>
            </a:extLst>
          </p:cNvPr>
          <p:cNvSpPr/>
          <p:nvPr/>
        </p:nvSpPr>
        <p:spPr>
          <a:xfrm>
            <a:off x="7041917" y="1732022"/>
            <a:ext cx="2337333" cy="2337333"/>
          </a:xfrm>
          <a:prstGeom prst="ellipse">
            <a:avLst/>
          </a:prstGeom>
          <a:noFill/>
          <a:ln w="28575">
            <a:solidFill>
              <a:srgbClr val="00B0F0"/>
            </a:solidFill>
          </a:ln>
          <a:effectLst>
            <a:glow rad="63500">
              <a:srgbClr val="1464F4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C52FD22E-E153-4489-B06C-813610B032B7}"/>
              </a:ext>
            </a:extLst>
          </p:cNvPr>
          <p:cNvSpPr txBox="1">
            <a:spLocks/>
          </p:cNvSpPr>
          <p:nvPr/>
        </p:nvSpPr>
        <p:spPr>
          <a:xfrm>
            <a:off x="2301474" y="5280165"/>
            <a:ext cx="2337334" cy="121271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Arial"/>
                <a:ea typeface="Open Sans Light" panose="020B0306030504020204" pitchFamily="34" charset="0"/>
                <a:cs typeface="Arial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defRPr/>
            </a:pP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Surgeons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defRPr/>
            </a:pP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Patients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defRPr/>
            </a:pP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Employees</a:t>
            </a:r>
            <a:endParaRPr lang="en-US" sz="16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5" name="Graphic 4" descr="Users">
            <a:extLst>
              <a:ext uri="{FF2B5EF4-FFF2-40B4-BE49-F238E27FC236}">
                <a16:creationId xmlns:a16="http://schemas.microsoft.com/office/drawing/2014/main" id="{F26B9E06-4045-4AD7-959B-E3E1FA6DE5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15291" y="1945840"/>
            <a:ext cx="1909696" cy="1909696"/>
          </a:xfrm>
          <a:prstGeom prst="rect">
            <a:avLst/>
          </a:prstGeom>
        </p:spPr>
      </p:pic>
      <p:pic>
        <p:nvPicPr>
          <p:cNvPr id="8" name="Graphic 7" descr="Newspaper">
            <a:extLst>
              <a:ext uri="{FF2B5EF4-FFF2-40B4-BE49-F238E27FC236}">
                <a16:creationId xmlns:a16="http://schemas.microsoft.com/office/drawing/2014/main" id="{3F1C19F4-4337-4313-9215-FBE292917C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80954" y="1987745"/>
            <a:ext cx="1867791" cy="1867791"/>
          </a:xfrm>
          <a:prstGeom prst="rect">
            <a:avLst/>
          </a:prstGeom>
        </p:spPr>
      </p:pic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EDBFA23B-2169-4076-BBF0-C81E6661F2D3}"/>
              </a:ext>
            </a:extLst>
          </p:cNvPr>
          <p:cNvSpPr txBox="1">
            <a:spLocks/>
          </p:cNvSpPr>
          <p:nvPr/>
        </p:nvSpPr>
        <p:spPr>
          <a:xfrm>
            <a:off x="6529888" y="4312181"/>
            <a:ext cx="3361389" cy="640081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Arial"/>
                <a:ea typeface="Open Sans Light" panose="020B0306030504020204" pitchFamily="34" charset="0"/>
                <a:cs typeface="Arial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defRPr/>
            </a:pPr>
            <a:r>
              <a:rPr lang="en-US" sz="2400" b="1" dirty="0">
                <a:solidFill>
                  <a:schemeClr val="bg1">
                    <a:lumMod val="85000"/>
                  </a:schemeClr>
                </a:solidFill>
              </a:rPr>
              <a:t>Media</a:t>
            </a:r>
            <a:endParaRPr lang="en-US" sz="20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135257ED-9738-4B8B-8311-8F1EFF416986}"/>
              </a:ext>
            </a:extLst>
          </p:cNvPr>
          <p:cNvSpPr txBox="1">
            <a:spLocks/>
          </p:cNvSpPr>
          <p:nvPr/>
        </p:nvSpPr>
        <p:spPr>
          <a:xfrm>
            <a:off x="7041917" y="4952262"/>
            <a:ext cx="2337334" cy="121271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Arial"/>
                <a:ea typeface="Open Sans Light" panose="020B0306030504020204" pitchFamily="34" charset="0"/>
                <a:cs typeface="Arial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defRPr/>
            </a:pP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Local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defRPr/>
            </a:pP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Industry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defRPr/>
            </a:pP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Global</a:t>
            </a:r>
          </a:p>
        </p:txBody>
      </p:sp>
    </p:spTree>
    <p:extLst>
      <p:ext uri="{BB962C8B-B14F-4D97-AF65-F5344CB8AC3E}">
        <p14:creationId xmlns:p14="http://schemas.microsoft.com/office/powerpoint/2010/main" val="2953363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428A1-1C68-7641-A220-4440F7C29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500" dirty="0"/>
              <a:t>Hashtags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691B29-7B45-4316-982E-1843FFF674C2}"/>
              </a:ext>
            </a:extLst>
          </p:cNvPr>
          <p:cNvSpPr txBox="1"/>
          <p:nvPr/>
        </p:nvSpPr>
        <p:spPr>
          <a:xfrm>
            <a:off x="3288632" y="3100771"/>
            <a:ext cx="6112042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6B3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6000" b="1" dirty="0">
                <a:solidFill>
                  <a:srgbClr val="F6B3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Orthopaedics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F77F3A-767C-4CE1-A52C-E5668C6D6647}"/>
              </a:ext>
            </a:extLst>
          </p:cNvPr>
          <p:cNvSpPr txBox="1"/>
          <p:nvPr/>
        </p:nvSpPr>
        <p:spPr>
          <a:xfrm>
            <a:off x="6593306" y="4052772"/>
            <a:ext cx="3713746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72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4400" b="1" dirty="0">
                <a:solidFill>
                  <a:srgbClr val="0072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Exactech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5EF3A9-7CC8-4342-ACF2-48B4F8CEAAB8}"/>
              </a:ext>
            </a:extLst>
          </p:cNvPr>
          <p:cNvSpPr txBox="1"/>
          <p:nvPr/>
        </p:nvSpPr>
        <p:spPr>
          <a:xfrm>
            <a:off x="9496927" y="4760658"/>
            <a:ext cx="371374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2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2800" b="1" dirty="0">
                <a:solidFill>
                  <a:srgbClr val="0072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HipSurgery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E0C55F-BF12-4F84-8A7B-B17D99BC462D}"/>
              </a:ext>
            </a:extLst>
          </p:cNvPr>
          <p:cNvSpPr txBox="1"/>
          <p:nvPr/>
        </p:nvSpPr>
        <p:spPr>
          <a:xfrm>
            <a:off x="7874670" y="6186526"/>
            <a:ext cx="431733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2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2800" b="1" dirty="0">
                <a:solidFill>
                  <a:srgbClr val="0072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MedicanEducation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FF6AD1-9E5F-47E8-816F-81E6C2A51159}"/>
              </a:ext>
            </a:extLst>
          </p:cNvPr>
          <p:cNvSpPr txBox="1"/>
          <p:nvPr/>
        </p:nvSpPr>
        <p:spPr>
          <a:xfrm>
            <a:off x="4130846" y="5384430"/>
            <a:ext cx="564280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6B3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2800" b="1" dirty="0">
                <a:solidFill>
                  <a:srgbClr val="F6B3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SurgeonFocusedPatientDriven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95352A-AAF0-42F7-8A30-FB7DFBE91EE5}"/>
              </a:ext>
            </a:extLst>
          </p:cNvPr>
          <p:cNvSpPr txBox="1"/>
          <p:nvPr/>
        </p:nvSpPr>
        <p:spPr>
          <a:xfrm>
            <a:off x="234617" y="1401494"/>
            <a:ext cx="564280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6B3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3600" b="1" dirty="0">
                <a:solidFill>
                  <a:srgbClr val="F6B3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ActiveIntelligence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1CC2A6-2E8E-49CC-89A7-F20A377D88B3}"/>
              </a:ext>
            </a:extLst>
          </p:cNvPr>
          <p:cNvSpPr txBox="1"/>
          <p:nvPr/>
        </p:nvSpPr>
        <p:spPr>
          <a:xfrm>
            <a:off x="697835" y="5931323"/>
            <a:ext cx="564280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2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2800" b="1" dirty="0">
                <a:solidFill>
                  <a:srgbClr val="0072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ReverseShoulder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2A42A05-918D-48AF-B94D-775DEC290B6F}"/>
              </a:ext>
            </a:extLst>
          </p:cNvPr>
          <p:cNvCxnSpPr>
            <a:cxnSpLocks/>
          </p:cNvCxnSpPr>
          <p:nvPr/>
        </p:nvCxnSpPr>
        <p:spPr>
          <a:xfrm flipV="1">
            <a:off x="474281" y="1079587"/>
            <a:ext cx="11092077" cy="1"/>
          </a:xfrm>
          <a:prstGeom prst="line">
            <a:avLst/>
          </a:prstGeom>
          <a:ln w="9525" cap="flat" cmpd="sng" algn="ctr">
            <a:solidFill>
              <a:srgbClr val="F6B33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2665F1C-5433-43B9-A02F-CEB26465316D}"/>
              </a:ext>
            </a:extLst>
          </p:cNvPr>
          <p:cNvSpPr txBox="1"/>
          <p:nvPr/>
        </p:nvSpPr>
        <p:spPr>
          <a:xfrm>
            <a:off x="8026067" y="2391509"/>
            <a:ext cx="4014536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2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3200" b="1" dirty="0">
                <a:solidFill>
                  <a:srgbClr val="0072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JointReplacement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6931A1-90AC-492E-BE2C-1194D7C671A5}"/>
              </a:ext>
            </a:extLst>
          </p:cNvPr>
          <p:cNvSpPr txBox="1"/>
          <p:nvPr/>
        </p:nvSpPr>
        <p:spPr>
          <a:xfrm>
            <a:off x="974560" y="2953912"/>
            <a:ext cx="156009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2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2800" b="1" dirty="0">
                <a:solidFill>
                  <a:srgbClr val="0072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24E839-D1AB-4518-A4B8-BA866F7EA8DD}"/>
              </a:ext>
            </a:extLst>
          </p:cNvPr>
          <p:cNvSpPr txBox="1"/>
          <p:nvPr/>
        </p:nvSpPr>
        <p:spPr>
          <a:xfrm>
            <a:off x="1588171" y="4660106"/>
            <a:ext cx="3713746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2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3200" b="1" dirty="0">
                <a:solidFill>
                  <a:srgbClr val="0072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AnkleSurgery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CF9A85-0B35-424B-AF23-21D57A60EF1A}"/>
              </a:ext>
            </a:extLst>
          </p:cNvPr>
          <p:cNvSpPr txBox="1"/>
          <p:nvPr/>
        </p:nvSpPr>
        <p:spPr>
          <a:xfrm>
            <a:off x="2155660" y="2279902"/>
            <a:ext cx="37137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2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2400" b="1" dirty="0">
                <a:solidFill>
                  <a:srgbClr val="0072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LifeAtExactech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105C01A-7799-407E-9D52-098B9F06354E}"/>
              </a:ext>
            </a:extLst>
          </p:cNvPr>
          <p:cNvSpPr txBox="1"/>
          <p:nvPr/>
        </p:nvSpPr>
        <p:spPr>
          <a:xfrm>
            <a:off x="5686928" y="1787603"/>
            <a:ext cx="371374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2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2400" b="1" dirty="0">
                <a:solidFill>
                  <a:srgbClr val="0072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KneeSurgery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8D1323F-B3A9-4838-B666-8DEEEB812906}"/>
              </a:ext>
            </a:extLst>
          </p:cNvPr>
          <p:cNvSpPr txBox="1"/>
          <p:nvPr/>
        </p:nvSpPr>
        <p:spPr>
          <a:xfrm>
            <a:off x="8326857" y="1391273"/>
            <a:ext cx="371374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6B3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2800" b="1" dirty="0">
                <a:solidFill>
                  <a:srgbClr val="F6B3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ShoulderSurgery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A8B1711-03ED-4AE6-821A-E179231AF674}"/>
              </a:ext>
            </a:extLst>
          </p:cNvPr>
          <p:cNvSpPr txBox="1"/>
          <p:nvPr/>
        </p:nvSpPr>
        <p:spPr>
          <a:xfrm>
            <a:off x="298787" y="3936435"/>
            <a:ext cx="371374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6B3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2800" b="1" dirty="0">
                <a:solidFill>
                  <a:srgbClr val="F6B3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F8BD0D3-FEEF-40E6-A368-EAECE3F2D97E}"/>
              </a:ext>
            </a:extLst>
          </p:cNvPr>
          <p:cNvSpPr txBox="1"/>
          <p:nvPr/>
        </p:nvSpPr>
        <p:spPr>
          <a:xfrm>
            <a:off x="9508960" y="3429000"/>
            <a:ext cx="371374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6B3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2800" b="1" dirty="0">
                <a:solidFill>
                  <a:srgbClr val="F6B3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Healthcare</a:t>
            </a:r>
          </a:p>
        </p:txBody>
      </p:sp>
    </p:spTree>
    <p:extLst>
      <p:ext uri="{BB962C8B-B14F-4D97-AF65-F5344CB8AC3E}">
        <p14:creationId xmlns:p14="http://schemas.microsoft.com/office/powerpoint/2010/main" val="386490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F8453A4-3E04-409D-9490-33C0A123C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139" y="2681037"/>
            <a:ext cx="4361029" cy="1495926"/>
          </a:xfrm>
        </p:spPr>
        <p:txBody>
          <a:bodyPr anchor="ctr"/>
          <a:lstStyle/>
          <a:p>
            <a:pPr algn="r"/>
            <a:r>
              <a:rPr lang="en-US" sz="3600" dirty="0"/>
              <a:t>What’s next?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6D46DC-9C2B-4128-9BA2-0EFFB4E20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0445" y="911772"/>
            <a:ext cx="5915287" cy="5034455"/>
          </a:xfrm>
        </p:spPr>
        <p:txBody>
          <a:bodyPr anchor="ctr">
            <a:normAutofit/>
          </a:bodyPr>
          <a:lstStyle/>
          <a:p>
            <a:r>
              <a:rPr lang="en-US" sz="2000" dirty="0"/>
              <a:t>Draft a list of accounts to follow</a:t>
            </a:r>
          </a:p>
          <a:p>
            <a:r>
              <a:rPr lang="en-US" sz="2000" dirty="0"/>
              <a:t>Select an Exactech-unique hashtag to include on all tweets</a:t>
            </a:r>
          </a:p>
          <a:p>
            <a:r>
              <a:rPr lang="en-US" sz="2000" dirty="0"/>
              <a:t>Pinpoint a Twitter reintroduction date</a:t>
            </a:r>
          </a:p>
          <a:p>
            <a:r>
              <a:rPr lang="en-US" sz="2000" dirty="0"/>
              <a:t>Designate weekly times to review social feed</a:t>
            </a:r>
          </a:p>
          <a:p>
            <a:pPr lvl="1"/>
            <a:r>
              <a:rPr lang="en-US" sz="1800" dirty="0"/>
              <a:t>Include LinkedIn &amp; Instagram for review</a:t>
            </a:r>
          </a:p>
          <a:p>
            <a:r>
              <a:rPr lang="en-US" sz="2000" dirty="0"/>
              <a:t>Maintain consistency in tweet frequency &amp; style</a:t>
            </a:r>
          </a:p>
          <a:p>
            <a:pPr lvl="1"/>
            <a:r>
              <a:rPr lang="en-US" sz="1800" dirty="0"/>
              <a:t>Shorter version of LinkedIn posts</a:t>
            </a:r>
          </a:p>
          <a:p>
            <a:pPr lvl="1"/>
            <a:r>
              <a:rPr lang="en-US" sz="1800" dirty="0"/>
              <a:t>Develop a social brand guide if necessary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A19B32B-36B4-400E-B4DA-89A04D91A993}"/>
              </a:ext>
            </a:extLst>
          </p:cNvPr>
          <p:cNvCxnSpPr>
            <a:cxnSpLocks/>
          </p:cNvCxnSpPr>
          <p:nvPr/>
        </p:nvCxnSpPr>
        <p:spPr>
          <a:xfrm flipV="1">
            <a:off x="5043306" y="1568668"/>
            <a:ext cx="0" cy="3725503"/>
          </a:xfrm>
          <a:prstGeom prst="line">
            <a:avLst/>
          </a:prstGeom>
          <a:ln w="9525" cap="flat" cmpd="sng" algn="ctr">
            <a:solidFill>
              <a:srgbClr val="F6B33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032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EB126914-B69F-9D4B-B99E-A11807E5EDC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2750" t="34178" r="14250" b="51289"/>
          <a:stretch/>
        </p:blipFill>
        <p:spPr>
          <a:xfrm>
            <a:off x="2209800" y="2586546"/>
            <a:ext cx="7772400" cy="1160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32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7037&quot;&gt;&lt;version val=&quot;30756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0&quot;/&gt;&lt;/m_mruColor&gt;&lt;m_eweekdayFirstOfWeek val=&quot;1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D1DABB5A2C99499D1A01B5420DE79D" ma:contentTypeVersion="9" ma:contentTypeDescription="Create a new document." ma:contentTypeScope="" ma:versionID="669926507cbf4b8dcb3197ecd104fe36">
  <xsd:schema xmlns:xsd="http://www.w3.org/2001/XMLSchema" xmlns:xs="http://www.w3.org/2001/XMLSchema" xmlns:p="http://schemas.microsoft.com/office/2006/metadata/properties" xmlns:ns1="http://schemas.microsoft.com/sharepoint/v3" xmlns:ns3="72a368b3-2e5d-4e62-88d4-bd47adbb5150" xmlns:ns4="22b31500-3042-4856-8a7e-15de6c35ce10" targetNamespace="http://schemas.microsoft.com/office/2006/metadata/properties" ma:root="true" ma:fieldsID="6ae627ab734b981f99c680112d4f9426" ns1:_="" ns3:_="" ns4:_="">
    <xsd:import namespace="http://schemas.microsoft.com/sharepoint/v3"/>
    <xsd:import namespace="72a368b3-2e5d-4e62-88d4-bd47adbb5150"/>
    <xsd:import namespace="22b31500-3042-4856-8a7e-15de6c35ce1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a368b3-2e5d-4e62-88d4-bd47adbb51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b31500-3042-4856-8a7e-15de6c35ce1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9528EC0-9393-447A-B15A-E5FD8404306E}">
  <ds:schemaRefs>
    <ds:schemaRef ds:uri="http://schemas.microsoft.com/office/2006/documentManagement/types"/>
    <ds:schemaRef ds:uri="http://schemas.microsoft.com/office/infopath/2007/PartnerControls"/>
    <ds:schemaRef ds:uri="http://purl.org/dc/terms/"/>
    <ds:schemaRef ds:uri="72a368b3-2e5d-4e62-88d4-bd47adbb5150"/>
    <ds:schemaRef ds:uri="http://purl.org/dc/dcmitype/"/>
    <ds:schemaRef ds:uri="http://schemas.microsoft.com/sharepoint/v3"/>
    <ds:schemaRef ds:uri="http://purl.org/dc/elements/1.1/"/>
    <ds:schemaRef ds:uri="http://schemas.openxmlformats.org/package/2006/metadata/core-properties"/>
    <ds:schemaRef ds:uri="22b31500-3042-4856-8a7e-15de6c35ce10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857C04B-2EE8-41A7-B3AC-12306DCBD46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50A4894-CEB0-47D4-A475-DEF68829C7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2a368b3-2e5d-4e62-88d4-bd47adbb5150"/>
    <ds:schemaRef ds:uri="22b31500-3042-4856-8a7e-15de6c35ce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879</TotalTime>
  <Words>252</Words>
  <Application>Microsoft Office PowerPoint</Application>
  <PresentationFormat>Widescreen</PresentationFormat>
  <Paragraphs>72</Paragraphs>
  <Slides>11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1_Office Theme</vt:lpstr>
      <vt:lpstr>2_Office Theme</vt:lpstr>
      <vt:lpstr>think-cell Slide</vt:lpstr>
      <vt:lpstr>Exactech on Twitter</vt:lpstr>
      <vt:lpstr>Why Twitter?</vt:lpstr>
      <vt:lpstr>PowerPoint Presentation</vt:lpstr>
      <vt:lpstr>PowerPoint Presentation</vt:lpstr>
      <vt:lpstr>What type of content will Exactech Tweet?</vt:lpstr>
      <vt:lpstr>Tweet Examples</vt:lpstr>
      <vt:lpstr>Who should Exactech follow?</vt:lpstr>
      <vt:lpstr>Who is Exactech’s audience?</vt:lpstr>
      <vt:lpstr>Hashtags</vt:lpstr>
      <vt:lpstr>What’s next?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bagus</dc:creator>
  <cp:lastModifiedBy>Turner, Alyssa</cp:lastModifiedBy>
  <cp:revision>50</cp:revision>
  <cp:lastPrinted>2020-11-16T23:10:44Z</cp:lastPrinted>
  <dcterms:created xsi:type="dcterms:W3CDTF">2015-02-24T02:54:19Z</dcterms:created>
  <dcterms:modified xsi:type="dcterms:W3CDTF">2021-07-08T13:55:03Z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0x01010016D1DABB5A2C99499D1A01B5420DE79D</vt:lpwstr>
  </property>
</Properties>
</file>